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av" ContentType="audio/x-wav"/>
  <Default Extension="wmf" ContentType="image/x-wmf"/>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3"/>
    <p:sldMasterId id="2147483675" r:id="rId4"/>
    <p:sldMasterId id="2147483688" r:id="rId5"/>
    <p:sldMasterId id="2147483701" r:id="rId6"/>
    <p:sldMasterId id="2147483714" r:id="rId7"/>
    <p:sldMasterId id="2147483727" r:id="rId8"/>
    <p:sldMasterId id="2147483741" r:id="rId9"/>
    <p:sldMasterId id="2147483753" r:id="rId10"/>
    <p:sldMasterId id="2147483767" r:id="rId11"/>
  </p:sldMasterIdLst>
  <p:notesMasterIdLst>
    <p:notesMasterId r:id="rId16"/>
  </p:notesMasterIdLst>
  <p:sldIdLst>
    <p:sldId id="273" r:id="rId12"/>
    <p:sldId id="345" r:id="rId13"/>
    <p:sldId id="344" r:id="rId14"/>
    <p:sldId id="339" r:id="rId15"/>
    <p:sldId id="340" r:id="rId17"/>
    <p:sldId id="341" r:id="rId18"/>
    <p:sldId id="343" r:id="rId19"/>
    <p:sldId id="280" r:id="rId20"/>
    <p:sldId id="337" r:id="rId21"/>
    <p:sldId id="320" r:id="rId22"/>
    <p:sldId id="332" r:id="rId23"/>
    <p:sldId id="318" r:id="rId24"/>
    <p:sldId id="302" r:id="rId25"/>
    <p:sldId id="333" r:id="rId26"/>
    <p:sldId id="303" r:id="rId27"/>
    <p:sldId id="334" r:id="rId28"/>
    <p:sldId id="347" r:id="rId29"/>
    <p:sldId id="335" r:id="rId30"/>
    <p:sldId id="346" r:id="rId31"/>
    <p:sldId id="336" r:id="rId32"/>
    <p:sldId id="331" r:id="rId33"/>
  </p:sldIdLst>
  <p:sldSz cx="12192000" cy="6858000"/>
  <p:notesSz cx="6858000" cy="9144000"/>
  <p:embeddedFontLst>
    <p:embeddedFont>
      <p:font typeface="Arial Black" panose="020B0A04020102020204" pitchFamily="34" charset="0"/>
      <p:bold r:id="rId37"/>
    </p:embeddedFont>
    <p:embeddedFont>
      <p:font typeface="Calibri" panose="020F0502020204030204" pitchFamily="34" charset="0"/>
      <p:regular r:id="rId38"/>
      <p:bold r:id="rId39"/>
      <p:italic r:id="rId40"/>
      <p:boldItalic r:id="rId41"/>
    </p:embeddedFont>
    <p:embeddedFont>
      <p:font typeface="Calibri Light" panose="020F0302020204030204" pitchFamily="34" charset="0"/>
      <p:regular r:id="rId42"/>
      <p:italic r:id="rId43"/>
    </p:embeddedFont>
    <p:embeddedFont>
      <p:font typeface="Verdana" panose="020B0604030504040204" pitchFamily="3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p:scale>
          <a:sx n="60" d="100"/>
          <a:sy n="60" d="100"/>
        </p:scale>
        <p:origin x="-456" y="-3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7" Type="http://schemas.openxmlformats.org/officeDocument/2006/relationships/font" Target="fonts/font11.fntdata"/><Relationship Id="rId46" Type="http://schemas.openxmlformats.org/officeDocument/2006/relationships/font" Target="fonts/font10.fntdata"/><Relationship Id="rId45" Type="http://schemas.openxmlformats.org/officeDocument/2006/relationships/font" Target="fonts/font9.fntdata"/><Relationship Id="rId44" Type="http://schemas.openxmlformats.org/officeDocument/2006/relationships/font" Target="fonts/font8.fntdata"/><Relationship Id="rId43" Type="http://schemas.openxmlformats.org/officeDocument/2006/relationships/font" Target="fonts/font7.fntdata"/><Relationship Id="rId42" Type="http://schemas.openxmlformats.org/officeDocument/2006/relationships/font" Target="fonts/font6.fntdata"/><Relationship Id="rId41" Type="http://schemas.openxmlformats.org/officeDocument/2006/relationships/font" Target="fonts/font5.fntdata"/><Relationship Id="rId40" Type="http://schemas.openxmlformats.org/officeDocument/2006/relationships/font" Target="fonts/font4.fntdata"/><Relationship Id="rId4" Type="http://schemas.openxmlformats.org/officeDocument/2006/relationships/slideMaster" Target="slideMasters/slideMaster3.xml"/><Relationship Id="rId39" Type="http://schemas.openxmlformats.org/officeDocument/2006/relationships/font" Target="fonts/font3.fntdata"/><Relationship Id="rId38" Type="http://schemas.openxmlformats.org/officeDocument/2006/relationships/font" Target="fonts/font2.fntdata"/><Relationship Id="rId37" Type="http://schemas.openxmlformats.org/officeDocument/2006/relationships/font" Target="fonts/font1.fntdata"/><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21.xml"/><Relationship Id="rId32" Type="http://schemas.openxmlformats.org/officeDocument/2006/relationships/slide" Target="slides/slide20.xml"/><Relationship Id="rId31" Type="http://schemas.openxmlformats.org/officeDocument/2006/relationships/slide" Target="slides/slide19.xml"/><Relationship Id="rId30" Type="http://schemas.openxmlformats.org/officeDocument/2006/relationships/slide" Target="slides/slide18.xml"/><Relationship Id="rId3" Type="http://schemas.openxmlformats.org/officeDocument/2006/relationships/slideMaster" Target="slideMasters/slideMaster2.xml"/><Relationship Id="rId29" Type="http://schemas.openxmlformats.org/officeDocument/2006/relationships/slide" Target="slides/slide17.xml"/><Relationship Id="rId28" Type="http://schemas.openxmlformats.org/officeDocument/2006/relationships/slide" Target="slides/slide16.xml"/><Relationship Id="rId27" Type="http://schemas.openxmlformats.org/officeDocument/2006/relationships/slide" Target="slides/slide15.xml"/><Relationship Id="rId26" Type="http://schemas.openxmlformats.org/officeDocument/2006/relationships/slide" Target="slides/slide14.xml"/><Relationship Id="rId25" Type="http://schemas.openxmlformats.org/officeDocument/2006/relationships/slide" Target="slides/slide13.xml"/><Relationship Id="rId24" Type="http://schemas.openxmlformats.org/officeDocument/2006/relationships/slide" Target="slides/slide12.xml"/><Relationship Id="rId23" Type="http://schemas.openxmlformats.org/officeDocument/2006/relationships/slide" Target="slides/slide11.xml"/><Relationship Id="rId22" Type="http://schemas.openxmlformats.org/officeDocument/2006/relationships/slide" Target="slides/slide10.xml"/><Relationship Id="rId21" Type="http://schemas.openxmlformats.org/officeDocument/2006/relationships/slide" Target="slides/slide9.xml"/><Relationship Id="rId20" Type="http://schemas.openxmlformats.org/officeDocument/2006/relationships/slide" Target="slides/slide8.xml"/><Relationship Id="rId2" Type="http://schemas.openxmlformats.org/officeDocument/2006/relationships/theme" Target="theme/theme1.xml"/><Relationship Id="rId19" Type="http://schemas.openxmlformats.org/officeDocument/2006/relationships/slide" Target="slides/slide7.xml"/><Relationship Id="rId18" Type="http://schemas.openxmlformats.org/officeDocument/2006/relationships/slide" Target="slides/slide6.xml"/><Relationship Id="rId17" Type="http://schemas.openxmlformats.org/officeDocument/2006/relationships/slide" Target="slides/slide5.xml"/><Relationship Id="rId16" Type="http://schemas.openxmlformats.org/officeDocument/2006/relationships/notesMaster" Target="notesMasters/notesMaster1.xml"/><Relationship Id="rId15" Type="http://schemas.openxmlformats.org/officeDocument/2006/relationships/slide" Target="slides/slide4.xml"/><Relationship Id="rId14" Type="http://schemas.openxmlformats.org/officeDocument/2006/relationships/slide" Target="slides/slide3.xml"/><Relationship Id="rId13" Type="http://schemas.openxmlformats.org/officeDocument/2006/relationships/slide" Target="slides/slide2.xml"/><Relationship Id="rId12" Type="http://schemas.openxmlformats.org/officeDocument/2006/relationships/slide" Target="slides/slide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270B08-6DE7-430C-8D60-362DB0BBE727}"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F806FD-3B9C-4ED9-BFCC-9DDB9661EF79}"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0">
              <a:defRPr sz="1200">
                <a:solidFill>
                  <a:schemeClr val="tx1"/>
                </a:solidFill>
                <a:latin typeface="Arial" panose="020B0604020202020204" pitchFamily="34" charset="0"/>
              </a:defRPr>
            </a:lvl1pPr>
            <a:lvl2pPr marL="727710" indent="-280035" defTabSz="914400">
              <a:defRPr sz="1200">
                <a:solidFill>
                  <a:schemeClr val="tx1"/>
                </a:solidFill>
                <a:latin typeface="Arial" panose="020B0604020202020204" pitchFamily="34" charset="0"/>
              </a:defRPr>
            </a:lvl2pPr>
            <a:lvl3pPr marL="1119505" indent="-224155" defTabSz="914400">
              <a:defRPr sz="1200">
                <a:solidFill>
                  <a:schemeClr val="tx1"/>
                </a:solidFill>
                <a:latin typeface="Arial" panose="020B0604020202020204" pitchFamily="34" charset="0"/>
              </a:defRPr>
            </a:lvl3pPr>
            <a:lvl4pPr marL="1567815" indent="-224155" defTabSz="914400">
              <a:defRPr sz="1200">
                <a:solidFill>
                  <a:schemeClr val="tx1"/>
                </a:solidFill>
                <a:latin typeface="Arial" panose="020B0604020202020204" pitchFamily="34" charset="0"/>
              </a:defRPr>
            </a:lvl4pPr>
            <a:lvl5pPr marL="2015490" indent="-224155" defTabSz="914400">
              <a:defRPr sz="1200">
                <a:solidFill>
                  <a:schemeClr val="tx1"/>
                </a:solidFill>
                <a:latin typeface="Arial" panose="020B0604020202020204" pitchFamily="34" charset="0"/>
              </a:defRPr>
            </a:lvl5pPr>
            <a:lvl6pPr marL="2463800" indent="-224155" defTabSz="914400" eaLnBrk="0" fontAlgn="base" hangingPunct="0">
              <a:spcBef>
                <a:spcPct val="30000"/>
              </a:spcBef>
              <a:spcAft>
                <a:spcPct val="0"/>
              </a:spcAft>
              <a:defRPr sz="1200">
                <a:solidFill>
                  <a:schemeClr val="tx1"/>
                </a:solidFill>
                <a:latin typeface="Arial" panose="020B0604020202020204" pitchFamily="34" charset="0"/>
              </a:defRPr>
            </a:lvl6pPr>
            <a:lvl7pPr marL="2911475" indent="-224155" defTabSz="914400" eaLnBrk="0" fontAlgn="base" hangingPunct="0">
              <a:spcBef>
                <a:spcPct val="30000"/>
              </a:spcBef>
              <a:spcAft>
                <a:spcPct val="0"/>
              </a:spcAft>
              <a:defRPr sz="1200">
                <a:solidFill>
                  <a:schemeClr val="tx1"/>
                </a:solidFill>
                <a:latin typeface="Arial" panose="020B0604020202020204" pitchFamily="34" charset="0"/>
              </a:defRPr>
            </a:lvl7pPr>
            <a:lvl8pPr marL="3359150" indent="-224155" defTabSz="914400" eaLnBrk="0" fontAlgn="base" hangingPunct="0">
              <a:spcBef>
                <a:spcPct val="30000"/>
              </a:spcBef>
              <a:spcAft>
                <a:spcPct val="0"/>
              </a:spcAft>
              <a:defRPr sz="1200">
                <a:solidFill>
                  <a:schemeClr val="tx1"/>
                </a:solidFill>
                <a:latin typeface="Arial" panose="020B0604020202020204" pitchFamily="34" charset="0"/>
              </a:defRPr>
            </a:lvl8pPr>
            <a:lvl9pPr marL="3807460" indent="-224155" defTabSz="914400" eaLnBrk="0" fontAlgn="base" hangingPunct="0">
              <a:spcBef>
                <a:spcPct val="30000"/>
              </a:spcBef>
              <a:spcAft>
                <a:spcPct val="0"/>
              </a:spcAft>
              <a:defRPr sz="1200">
                <a:solidFill>
                  <a:schemeClr val="tx1"/>
                </a:solidFill>
                <a:latin typeface="Arial" panose="020B0604020202020204" pitchFamily="34" charset="0"/>
              </a:defRPr>
            </a:lvl9pPr>
          </a:lstStyle>
          <a:p>
            <a:fld id="{D81D2306-E3FA-4463-9E7A-ACCB2FECEC40}" type="slidenum">
              <a:rPr lang="en-US" altLang="vi-VN">
                <a:solidFill>
                  <a:srgbClr val="000000"/>
                </a:solidFill>
              </a:rPr>
            </a:fld>
            <a:endParaRPr lang="en-US" altLang="vi-VN">
              <a:solidFill>
                <a:srgbClr val="000000"/>
              </a:solidFill>
            </a:endParaRPr>
          </a:p>
        </p:txBody>
      </p:sp>
      <p:sp>
        <p:nvSpPr>
          <p:cNvPr id="92163" name="Rectangle 2"/>
          <p:cNvSpPr>
            <a:spLocks noGrp="1" noRot="1" noChangeAspect="1" noChangeArrowheads="1" noTextEdit="1"/>
          </p:cNvSpPr>
          <p:nvPr>
            <p:ph type="sldImg"/>
          </p:nvPr>
        </p:nvSpPr>
        <p:spPr>
          <a:xfrm>
            <a:off x="381000" y="685800"/>
            <a:ext cx="6096000" cy="3429000"/>
          </a:xfrm>
        </p:spPr>
      </p:sp>
      <p:sp>
        <p:nvSpPr>
          <p:cNvPr id="921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0">
              <a:defRPr sz="1200">
                <a:solidFill>
                  <a:schemeClr val="tx1"/>
                </a:solidFill>
                <a:latin typeface="Arial" panose="020B0604020202020204" pitchFamily="34" charset="0"/>
              </a:defRPr>
            </a:lvl1pPr>
            <a:lvl2pPr marL="727710" indent="-280035" defTabSz="914400">
              <a:defRPr sz="1200">
                <a:solidFill>
                  <a:schemeClr val="tx1"/>
                </a:solidFill>
                <a:latin typeface="Arial" panose="020B0604020202020204" pitchFamily="34" charset="0"/>
              </a:defRPr>
            </a:lvl2pPr>
            <a:lvl3pPr marL="1119505" indent="-224155" defTabSz="914400">
              <a:defRPr sz="1200">
                <a:solidFill>
                  <a:schemeClr val="tx1"/>
                </a:solidFill>
                <a:latin typeface="Arial" panose="020B0604020202020204" pitchFamily="34" charset="0"/>
              </a:defRPr>
            </a:lvl3pPr>
            <a:lvl4pPr marL="1567815" indent="-224155" defTabSz="914400">
              <a:defRPr sz="1200">
                <a:solidFill>
                  <a:schemeClr val="tx1"/>
                </a:solidFill>
                <a:latin typeface="Arial" panose="020B0604020202020204" pitchFamily="34" charset="0"/>
              </a:defRPr>
            </a:lvl4pPr>
            <a:lvl5pPr marL="2015490" indent="-224155" defTabSz="914400">
              <a:defRPr sz="1200">
                <a:solidFill>
                  <a:schemeClr val="tx1"/>
                </a:solidFill>
                <a:latin typeface="Arial" panose="020B0604020202020204" pitchFamily="34" charset="0"/>
              </a:defRPr>
            </a:lvl5pPr>
            <a:lvl6pPr marL="2463800" indent="-224155" defTabSz="914400" eaLnBrk="0" fontAlgn="base" hangingPunct="0">
              <a:spcBef>
                <a:spcPct val="30000"/>
              </a:spcBef>
              <a:spcAft>
                <a:spcPct val="0"/>
              </a:spcAft>
              <a:defRPr sz="1200">
                <a:solidFill>
                  <a:schemeClr val="tx1"/>
                </a:solidFill>
                <a:latin typeface="Arial" panose="020B0604020202020204" pitchFamily="34" charset="0"/>
              </a:defRPr>
            </a:lvl6pPr>
            <a:lvl7pPr marL="2911475" indent="-224155" defTabSz="914400" eaLnBrk="0" fontAlgn="base" hangingPunct="0">
              <a:spcBef>
                <a:spcPct val="30000"/>
              </a:spcBef>
              <a:spcAft>
                <a:spcPct val="0"/>
              </a:spcAft>
              <a:defRPr sz="1200">
                <a:solidFill>
                  <a:schemeClr val="tx1"/>
                </a:solidFill>
                <a:latin typeface="Arial" panose="020B0604020202020204" pitchFamily="34" charset="0"/>
              </a:defRPr>
            </a:lvl7pPr>
            <a:lvl8pPr marL="3359150" indent="-224155" defTabSz="914400" eaLnBrk="0" fontAlgn="base" hangingPunct="0">
              <a:spcBef>
                <a:spcPct val="30000"/>
              </a:spcBef>
              <a:spcAft>
                <a:spcPct val="0"/>
              </a:spcAft>
              <a:defRPr sz="1200">
                <a:solidFill>
                  <a:schemeClr val="tx1"/>
                </a:solidFill>
                <a:latin typeface="Arial" panose="020B0604020202020204" pitchFamily="34" charset="0"/>
              </a:defRPr>
            </a:lvl8pPr>
            <a:lvl9pPr marL="3807460" indent="-224155" defTabSz="914400" eaLnBrk="0" fontAlgn="base" hangingPunct="0">
              <a:spcBef>
                <a:spcPct val="30000"/>
              </a:spcBef>
              <a:spcAft>
                <a:spcPct val="0"/>
              </a:spcAft>
              <a:defRPr sz="1200">
                <a:solidFill>
                  <a:schemeClr val="tx1"/>
                </a:solidFill>
                <a:latin typeface="Arial" panose="020B0604020202020204" pitchFamily="34" charset="0"/>
              </a:defRPr>
            </a:lvl9pPr>
          </a:lstStyle>
          <a:p>
            <a:fld id="{A7C7E800-3D20-493C-9CC9-17795E301C9C}" type="slidenum">
              <a:rPr lang="en-US" altLang="vi-VN">
                <a:solidFill>
                  <a:srgbClr val="000000"/>
                </a:solidFill>
              </a:rPr>
            </a:fld>
            <a:endParaRPr lang="en-US" altLang="vi-VN">
              <a:solidFill>
                <a:srgbClr val="000000"/>
              </a:solidFill>
            </a:endParaRPr>
          </a:p>
        </p:txBody>
      </p:sp>
      <p:sp>
        <p:nvSpPr>
          <p:cNvPr id="98307" name="Rectangle 2"/>
          <p:cNvSpPr>
            <a:spLocks noGrp="1" noRot="1" noChangeAspect="1" noChangeArrowheads="1" noTextEdit="1"/>
          </p:cNvSpPr>
          <p:nvPr>
            <p:ph type="sldImg"/>
          </p:nvPr>
        </p:nvSpPr>
        <p:spPr>
          <a:xfrm>
            <a:off x="381000" y="685800"/>
            <a:ext cx="6096000" cy="3429000"/>
          </a:xfrm>
        </p:spPr>
      </p:sp>
      <p:sp>
        <p:nvSpPr>
          <p:cNvPr id="983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0">
              <a:defRPr sz="1200">
                <a:solidFill>
                  <a:schemeClr val="tx1"/>
                </a:solidFill>
                <a:latin typeface="Arial" panose="020B0604020202020204" pitchFamily="34" charset="0"/>
              </a:defRPr>
            </a:lvl1pPr>
            <a:lvl2pPr marL="727710" indent="-280035" defTabSz="914400">
              <a:defRPr sz="1200">
                <a:solidFill>
                  <a:schemeClr val="tx1"/>
                </a:solidFill>
                <a:latin typeface="Arial" panose="020B0604020202020204" pitchFamily="34" charset="0"/>
              </a:defRPr>
            </a:lvl2pPr>
            <a:lvl3pPr marL="1119505" indent="-224155" defTabSz="914400">
              <a:defRPr sz="1200">
                <a:solidFill>
                  <a:schemeClr val="tx1"/>
                </a:solidFill>
                <a:latin typeface="Arial" panose="020B0604020202020204" pitchFamily="34" charset="0"/>
              </a:defRPr>
            </a:lvl3pPr>
            <a:lvl4pPr marL="1567815" indent="-224155" defTabSz="914400">
              <a:defRPr sz="1200">
                <a:solidFill>
                  <a:schemeClr val="tx1"/>
                </a:solidFill>
                <a:latin typeface="Arial" panose="020B0604020202020204" pitchFamily="34" charset="0"/>
              </a:defRPr>
            </a:lvl4pPr>
            <a:lvl5pPr marL="2015490" indent="-224155" defTabSz="914400">
              <a:defRPr sz="1200">
                <a:solidFill>
                  <a:schemeClr val="tx1"/>
                </a:solidFill>
                <a:latin typeface="Arial" panose="020B0604020202020204" pitchFamily="34" charset="0"/>
              </a:defRPr>
            </a:lvl5pPr>
            <a:lvl6pPr marL="2463800" indent="-224155" defTabSz="914400" eaLnBrk="0" fontAlgn="base" hangingPunct="0">
              <a:spcBef>
                <a:spcPct val="30000"/>
              </a:spcBef>
              <a:spcAft>
                <a:spcPct val="0"/>
              </a:spcAft>
              <a:defRPr sz="1200">
                <a:solidFill>
                  <a:schemeClr val="tx1"/>
                </a:solidFill>
                <a:latin typeface="Arial" panose="020B0604020202020204" pitchFamily="34" charset="0"/>
              </a:defRPr>
            </a:lvl6pPr>
            <a:lvl7pPr marL="2911475" indent="-224155" defTabSz="914400" eaLnBrk="0" fontAlgn="base" hangingPunct="0">
              <a:spcBef>
                <a:spcPct val="30000"/>
              </a:spcBef>
              <a:spcAft>
                <a:spcPct val="0"/>
              </a:spcAft>
              <a:defRPr sz="1200">
                <a:solidFill>
                  <a:schemeClr val="tx1"/>
                </a:solidFill>
                <a:latin typeface="Arial" panose="020B0604020202020204" pitchFamily="34" charset="0"/>
              </a:defRPr>
            </a:lvl7pPr>
            <a:lvl8pPr marL="3359150" indent="-224155" defTabSz="914400" eaLnBrk="0" fontAlgn="base" hangingPunct="0">
              <a:spcBef>
                <a:spcPct val="30000"/>
              </a:spcBef>
              <a:spcAft>
                <a:spcPct val="0"/>
              </a:spcAft>
              <a:defRPr sz="1200">
                <a:solidFill>
                  <a:schemeClr val="tx1"/>
                </a:solidFill>
                <a:latin typeface="Arial" panose="020B0604020202020204" pitchFamily="34" charset="0"/>
              </a:defRPr>
            </a:lvl8pPr>
            <a:lvl9pPr marL="3807460" indent="-224155" defTabSz="914400" eaLnBrk="0" fontAlgn="base" hangingPunct="0">
              <a:spcBef>
                <a:spcPct val="30000"/>
              </a:spcBef>
              <a:spcAft>
                <a:spcPct val="0"/>
              </a:spcAft>
              <a:defRPr sz="1200">
                <a:solidFill>
                  <a:schemeClr val="tx1"/>
                </a:solidFill>
                <a:latin typeface="Arial" panose="020B0604020202020204" pitchFamily="34" charset="0"/>
              </a:defRPr>
            </a:lvl9pPr>
          </a:lstStyle>
          <a:p>
            <a:fld id="{B87228C1-17F6-4DD0-90CE-EBC2CDFA5769}" type="slidenum">
              <a:rPr lang="en-US" altLang="vi-VN">
                <a:solidFill>
                  <a:prstClr val="black"/>
                </a:solidFill>
              </a:rPr>
            </a:fld>
            <a:endParaRPr lang="en-US" altLang="vi-VN">
              <a:solidFill>
                <a:prstClr val="black"/>
              </a:solidFill>
            </a:endParaRPr>
          </a:p>
        </p:txBody>
      </p:sp>
      <p:sp>
        <p:nvSpPr>
          <p:cNvPr id="74755" name="Rectangle 2"/>
          <p:cNvSpPr>
            <a:spLocks noGrp="1" noRot="1" noChangeAspect="1" noChangeArrowheads="1" noTextEdit="1"/>
          </p:cNvSpPr>
          <p:nvPr>
            <p:ph type="sldImg"/>
          </p:nvPr>
        </p:nvSpPr>
        <p:spPr>
          <a:xfrm>
            <a:off x="381000" y="685800"/>
            <a:ext cx="6096000" cy="3429000"/>
          </a:xfrm>
        </p:spPr>
      </p:sp>
      <p:sp>
        <p:nvSpPr>
          <p:cNvPr id="747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oleObject" Target="../embeddings/oleObject1.bin"/><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PhAnim="0" showMasterSp="0">
  <p:cSld name="Title Slide">
    <p:spTree>
      <p:nvGrpSpPr>
        <p:cNvPr id="1" name=""/>
        <p:cNvGrpSpPr/>
        <p:nvPr/>
      </p:nvGrpSpPr>
      <p:grpSpPr>
        <a:xfrm>
          <a:off x="0" y="0"/>
          <a:ext cx="0" cy="0"/>
          <a:chOff x="0" y="0"/>
          <a:chExt cx="0" cy="0"/>
        </a:xfrm>
      </p:grpSpPr>
      <p:sp>
        <p:nvSpPr>
          <p:cNvPr id="4" name="Freeform 303"/>
          <p:cNvSpPr/>
          <p:nvPr/>
        </p:nvSpPr>
        <p:spPr bwMode="gray">
          <a:xfrm>
            <a:off x="0" y="4038600"/>
            <a:ext cx="11694584" cy="2833688"/>
          </a:xfrm>
          <a:custGeom>
            <a:avLst/>
            <a:gdLst>
              <a:gd name="T0" fmla="*/ 0 w 5511"/>
              <a:gd name="T1" fmla="*/ 2147483647 h 1785"/>
              <a:gd name="T2" fmla="*/ 2147483647 w 5511"/>
              <a:gd name="T3" fmla="*/ 2147483647 h 1785"/>
              <a:gd name="T4" fmla="*/ 2147483647 w 5511"/>
              <a:gd name="T5" fmla="*/ 0 h 1785"/>
              <a:gd name="T6" fmla="*/ 2147483647 w 5511"/>
              <a:gd name="T7" fmla="*/ 2147483647 h 1785"/>
              <a:gd name="T8" fmla="*/ 0 w 5511"/>
              <a:gd name="T9" fmla="*/ 2147483647 h 17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11" h="1785">
                <a:moveTo>
                  <a:pt x="0" y="1776"/>
                </a:moveTo>
                <a:lnTo>
                  <a:pt x="1829" y="3"/>
                </a:lnTo>
                <a:lnTo>
                  <a:pt x="4752" y="0"/>
                </a:lnTo>
                <a:lnTo>
                  <a:pt x="5511" y="1785"/>
                </a:lnTo>
                <a:lnTo>
                  <a:pt x="0" y="1776"/>
                </a:lnTo>
                <a:close/>
              </a:path>
            </a:pathLst>
          </a:custGeom>
          <a:solidFill>
            <a:schemeClr val="bg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anose="02020603050405020304" pitchFamily="18" charset="0"/>
            </a:endParaRPr>
          </a:p>
        </p:txBody>
      </p:sp>
      <p:sp>
        <p:nvSpPr>
          <p:cNvPr id="5" name="Freeform 298"/>
          <p:cNvSpPr/>
          <p:nvPr/>
        </p:nvSpPr>
        <p:spPr bwMode="gray">
          <a:xfrm>
            <a:off x="1" y="-9525"/>
            <a:ext cx="1593851" cy="971550"/>
          </a:xfrm>
          <a:custGeom>
            <a:avLst/>
            <a:gdLst>
              <a:gd name="T0" fmla="*/ 0 w 753"/>
              <a:gd name="T1" fmla="*/ 2147483647 h 612"/>
              <a:gd name="T2" fmla="*/ 2147483647 w 753"/>
              <a:gd name="T3" fmla="*/ 2147483647 h 612"/>
              <a:gd name="T4" fmla="*/ 2147483647 w 753"/>
              <a:gd name="T5" fmla="*/ 0 h 612"/>
              <a:gd name="T6" fmla="*/ 0 w 753"/>
              <a:gd name="T7" fmla="*/ 2147483647 h 612"/>
              <a:gd name="T8" fmla="*/ 0 w 753"/>
              <a:gd name="T9" fmla="*/ 2147483647 h 6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3" h="612">
                <a:moveTo>
                  <a:pt x="0" y="612"/>
                </a:moveTo>
                <a:lnTo>
                  <a:pt x="753" y="441"/>
                </a:lnTo>
                <a:lnTo>
                  <a:pt x="629" y="0"/>
                </a:lnTo>
                <a:lnTo>
                  <a:pt x="0" y="6"/>
                </a:lnTo>
                <a:lnTo>
                  <a:pt x="0" y="612"/>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anose="02020603050405020304" pitchFamily="18" charset="0"/>
            </a:endParaRPr>
          </a:p>
        </p:txBody>
      </p:sp>
      <p:sp>
        <p:nvSpPr>
          <p:cNvPr id="6" name="Freeform 300"/>
          <p:cNvSpPr/>
          <p:nvPr/>
        </p:nvSpPr>
        <p:spPr bwMode="ltGray">
          <a:xfrm>
            <a:off x="3" y="804996"/>
            <a:ext cx="1714500" cy="738187"/>
          </a:xfrm>
          <a:custGeom>
            <a:avLst/>
            <a:gdLst>
              <a:gd name="T0" fmla="*/ 0 w 810"/>
              <a:gd name="T1" fmla="*/ 2147483647 h 465"/>
              <a:gd name="T2" fmla="*/ 2147483647 w 810"/>
              <a:gd name="T3" fmla="*/ 2147483647 h 465"/>
              <a:gd name="T4" fmla="*/ 2147483647 w 810"/>
              <a:gd name="T5" fmla="*/ 0 h 465"/>
              <a:gd name="T6" fmla="*/ 0 w 810"/>
              <a:gd name="T7" fmla="*/ 2147483647 h 465"/>
              <a:gd name="T8" fmla="*/ 0 w 810"/>
              <a:gd name="T9" fmla="*/ 2147483647 h 4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0" h="465">
                <a:moveTo>
                  <a:pt x="0" y="465"/>
                </a:moveTo>
                <a:lnTo>
                  <a:pt x="810" y="141"/>
                </a:lnTo>
                <a:lnTo>
                  <a:pt x="774" y="0"/>
                </a:lnTo>
                <a:lnTo>
                  <a:pt x="0" y="173"/>
                </a:lnTo>
                <a:lnTo>
                  <a:pt x="0" y="465"/>
                </a:lnTo>
                <a:close/>
              </a:path>
            </a:pathLst>
          </a:custGeom>
          <a:solidFill>
            <a:schemeClr val="hlink"/>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anose="02020603050405020304" pitchFamily="18" charset="0"/>
            </a:endParaRPr>
          </a:p>
        </p:txBody>
      </p:sp>
      <p:sp>
        <p:nvSpPr>
          <p:cNvPr id="7" name="Freeform 301"/>
          <p:cNvSpPr/>
          <p:nvPr/>
        </p:nvSpPr>
        <p:spPr bwMode="gray">
          <a:xfrm>
            <a:off x="10033000" y="4033971"/>
            <a:ext cx="2159000" cy="2071687"/>
          </a:xfrm>
          <a:custGeom>
            <a:avLst/>
            <a:gdLst>
              <a:gd name="T0" fmla="*/ 0 w 1020"/>
              <a:gd name="T1" fmla="*/ 0 h 1305"/>
              <a:gd name="T2" fmla="*/ 2147483647 w 1020"/>
              <a:gd name="T3" fmla="*/ 2147483647 h 1305"/>
              <a:gd name="T4" fmla="*/ 2147483647 w 1020"/>
              <a:gd name="T5" fmla="*/ 2147483647 h 1305"/>
              <a:gd name="T6" fmla="*/ 2147483647 w 1020"/>
              <a:gd name="T7" fmla="*/ 0 h 1305"/>
              <a:gd name="T8" fmla="*/ 0 w 1020"/>
              <a:gd name="T9" fmla="*/ 0 h 13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0" h="1305">
                <a:moveTo>
                  <a:pt x="0" y="0"/>
                </a:moveTo>
                <a:lnTo>
                  <a:pt x="567" y="1305"/>
                </a:lnTo>
                <a:lnTo>
                  <a:pt x="1020" y="1164"/>
                </a:lnTo>
                <a:lnTo>
                  <a:pt x="1020" y="0"/>
                </a:lnTo>
                <a:lnTo>
                  <a:pt x="0"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anose="02020603050405020304" pitchFamily="18" charset="0"/>
            </a:endParaRPr>
          </a:p>
        </p:txBody>
      </p:sp>
      <p:sp>
        <p:nvSpPr>
          <p:cNvPr id="8" name="Freeform 302"/>
          <p:cNvSpPr/>
          <p:nvPr/>
        </p:nvSpPr>
        <p:spPr bwMode="gray">
          <a:xfrm>
            <a:off x="11284040" y="6000750"/>
            <a:ext cx="908049" cy="865188"/>
          </a:xfrm>
          <a:custGeom>
            <a:avLst/>
            <a:gdLst>
              <a:gd name="T0" fmla="*/ 2147483647 w 429"/>
              <a:gd name="T1" fmla="*/ 0 h 542"/>
              <a:gd name="T2" fmla="*/ 0 w 429"/>
              <a:gd name="T3" fmla="*/ 2147483647 h 542"/>
              <a:gd name="T4" fmla="*/ 2147483647 w 429"/>
              <a:gd name="T5" fmla="*/ 2147483647 h 542"/>
              <a:gd name="T6" fmla="*/ 2147483647 w 429"/>
              <a:gd name="T7" fmla="*/ 2147483647 h 542"/>
              <a:gd name="T8" fmla="*/ 2147483647 w 429"/>
              <a:gd name="T9" fmla="*/ 0 h 5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9" h="542">
                <a:moveTo>
                  <a:pt x="429" y="0"/>
                </a:moveTo>
                <a:lnTo>
                  <a:pt x="0" y="129"/>
                </a:lnTo>
                <a:lnTo>
                  <a:pt x="180" y="542"/>
                </a:lnTo>
                <a:lnTo>
                  <a:pt x="429" y="540"/>
                </a:lnTo>
                <a:lnTo>
                  <a:pt x="429"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anose="02020603050405020304" pitchFamily="18" charset="0"/>
            </a:endParaRPr>
          </a:p>
        </p:txBody>
      </p:sp>
      <p:sp>
        <p:nvSpPr>
          <p:cNvPr id="9" name="Text Box 14"/>
          <p:cNvSpPr txBox="1">
            <a:spLocks noChangeArrowheads="1"/>
          </p:cNvSpPr>
          <p:nvPr/>
        </p:nvSpPr>
        <p:spPr bwMode="gray">
          <a:xfrm>
            <a:off x="10642600" y="6407150"/>
            <a:ext cx="14224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r>
              <a:rPr lang="en-US" sz="2100" b="0" i="1" smtClean="0">
                <a:solidFill>
                  <a:srgbClr val="D7181F"/>
                </a:solidFill>
                <a:latin typeface="Arial Black" panose="020B0A04020102020204" pitchFamily="34" charset="0"/>
              </a:rPr>
              <a:t>LOGO</a:t>
            </a:r>
            <a:endParaRPr lang="en-US" sz="2100" b="0" i="1" smtClean="0">
              <a:solidFill>
                <a:srgbClr val="D7181F"/>
              </a:solidFill>
              <a:latin typeface="Arial Black" panose="020B0A04020102020204" pitchFamily="34" charset="0"/>
            </a:endParaRPr>
          </a:p>
        </p:txBody>
      </p:sp>
      <p:sp>
        <p:nvSpPr>
          <p:cNvPr id="10" name="Rectangle 304" descr="01"/>
          <p:cNvSpPr>
            <a:spLocks noChangeArrowheads="1"/>
          </p:cNvSpPr>
          <p:nvPr/>
        </p:nvSpPr>
        <p:spPr bwMode="gray">
          <a:xfrm>
            <a:off x="89" y="1801813"/>
            <a:ext cx="3867151" cy="2246312"/>
          </a:xfrm>
          <a:prstGeom prst="rect">
            <a:avLst/>
          </a:prstGeom>
          <a:blipFill dpi="0" rotWithShape="1">
            <a:blip r:embed="rId2"/>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cs typeface="Arial" panose="020B0604020202020204" pitchFamily="34" charset="0"/>
            </a:endParaRPr>
          </a:p>
        </p:txBody>
      </p:sp>
      <p:sp>
        <p:nvSpPr>
          <p:cNvPr id="11" name="Rectangle 305"/>
          <p:cNvSpPr>
            <a:spLocks noChangeArrowheads="1"/>
          </p:cNvSpPr>
          <p:nvPr/>
        </p:nvSpPr>
        <p:spPr bwMode="gray">
          <a:xfrm>
            <a:off x="3860800" y="1797183"/>
            <a:ext cx="8348133" cy="2251075"/>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cs typeface="Arial" panose="020B0604020202020204" pitchFamily="34" charset="0"/>
            </a:endParaRPr>
          </a:p>
        </p:txBody>
      </p:sp>
      <p:pic>
        <p:nvPicPr>
          <p:cNvPr id="12" name="Picture 306"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7602" y="4143375"/>
            <a:ext cx="29845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296"/>
          <p:cNvSpPr/>
          <p:nvPr/>
        </p:nvSpPr>
        <p:spPr bwMode="gray">
          <a:xfrm>
            <a:off x="1331473" y="-9525"/>
            <a:ext cx="1873249" cy="1038225"/>
          </a:xfrm>
          <a:custGeom>
            <a:avLst/>
            <a:gdLst>
              <a:gd name="T0" fmla="*/ 0 w 885"/>
              <a:gd name="T1" fmla="*/ 0 h 654"/>
              <a:gd name="T2" fmla="*/ 2147483647 w 885"/>
              <a:gd name="T3" fmla="*/ 2147483647 h 654"/>
              <a:gd name="T4" fmla="*/ 2147483647 w 885"/>
              <a:gd name="T5" fmla="*/ 2147483647 h 654"/>
              <a:gd name="T6" fmla="*/ 2147483647 w 885"/>
              <a:gd name="T7" fmla="*/ 2147483647 h 654"/>
              <a:gd name="T8" fmla="*/ 0 w 885"/>
              <a:gd name="T9" fmla="*/ 0 h 6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5" h="654">
                <a:moveTo>
                  <a:pt x="0" y="0"/>
                </a:moveTo>
                <a:lnTo>
                  <a:pt x="181" y="654"/>
                </a:lnTo>
                <a:lnTo>
                  <a:pt x="885" y="368"/>
                </a:lnTo>
                <a:lnTo>
                  <a:pt x="742" y="3"/>
                </a:lnTo>
                <a:lnTo>
                  <a:pt x="0"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anose="02020603050405020304" pitchFamily="18" charset="0"/>
            </a:endParaRPr>
          </a:p>
        </p:txBody>
      </p:sp>
      <p:sp>
        <p:nvSpPr>
          <p:cNvPr id="3075" name="Rectangle 3"/>
          <p:cNvSpPr>
            <a:spLocks noGrp="1" noChangeArrowheads="1"/>
          </p:cNvSpPr>
          <p:nvPr>
            <p:ph type="subTitle" idx="1"/>
          </p:nvPr>
        </p:nvSpPr>
        <p:spPr bwMode="gray">
          <a:xfrm>
            <a:off x="2641600" y="6172200"/>
            <a:ext cx="6197600" cy="381000"/>
          </a:xfrm>
          <a:extLs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lvl1pPr marL="0" indent="0" algn="ctr">
              <a:buFont typeface="Wingdings" panose="05000000000000000000" pitchFamily="2" charset="2"/>
              <a:buNone/>
              <a:defRPr sz="2000">
                <a:solidFill>
                  <a:srgbClr val="000000"/>
                </a:solidFill>
              </a:defRPr>
            </a:lvl1pPr>
          </a:lstStyle>
          <a:p>
            <a:pPr lvl="0"/>
            <a:r>
              <a:rPr lang="en-US" noProof="0" smtClean="0"/>
              <a:t>Click to edit Master subtitle style</a:t>
            </a:r>
            <a:endParaRPr lang="en-US" noProof="0" smtClean="0"/>
          </a:p>
        </p:txBody>
      </p:sp>
      <p:sp>
        <p:nvSpPr>
          <p:cNvPr id="3074" name="Rectangle 2"/>
          <p:cNvSpPr>
            <a:spLocks noGrp="1" noChangeArrowheads="1"/>
          </p:cNvSpPr>
          <p:nvPr>
            <p:ph type="ctrTitle"/>
          </p:nvPr>
        </p:nvSpPr>
        <p:spPr>
          <a:xfrm>
            <a:off x="1727200" y="1066800"/>
            <a:ext cx="9144000" cy="609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lvl1pPr algn="ctr">
              <a:defRPr sz="3600" b="1"/>
            </a:lvl1pPr>
          </a:lstStyle>
          <a:p>
            <a:pPr lvl="0"/>
            <a:r>
              <a:rPr lang="en-US" noProof="0" smtClean="0"/>
              <a:t>Click to edit Master title style</a:t>
            </a:r>
            <a:endParaRPr lang="en-US" noProof="0" smtClean="0"/>
          </a:p>
        </p:txBody>
      </p:sp>
      <p:sp>
        <p:nvSpPr>
          <p:cNvPr id="14" name="Rectangle 6"/>
          <p:cNvSpPr>
            <a:spLocks noGrp="1" noChangeArrowheads="1"/>
          </p:cNvSpPr>
          <p:nvPr>
            <p:ph type="sldNum" sz="quarter" idx="10"/>
          </p:nvPr>
        </p:nvSpPr>
        <p:spPr>
          <a:xfrm>
            <a:off x="6299200" y="6553333"/>
            <a:ext cx="508000" cy="244475"/>
          </a:xfrm>
        </p:spPr>
        <p:txBody>
          <a:bodyPr/>
          <a:lstStyle>
            <a:lvl1pPr eaLnBrk="0" hangingPunct="0">
              <a:defRPr sz="1200" b="1">
                <a:solidFill>
                  <a:srgbClr val="000000"/>
                </a:solidFill>
                <a:latin typeface="Arial" panose="020B0604020202020204" pitchFamily="34" charset="0"/>
                <a:cs typeface="Arial" panose="020B0604020202020204" pitchFamily="34" charset="0"/>
              </a:defRPr>
            </a:lvl1pPr>
          </a:lstStyle>
          <a:p>
            <a:pPr>
              <a:defRPr/>
            </a:pPr>
            <a:fld id="{E15204DF-D78A-4216-93D3-6DE7F524B4AD}" type="slidenum">
              <a:rPr lang="en-US"/>
            </a:fld>
            <a:endParaRPr lang="en-US"/>
          </a:p>
        </p:txBody>
      </p:sp>
      <p:sp>
        <p:nvSpPr>
          <p:cNvPr id="15" name="Rectangle 5"/>
          <p:cNvSpPr>
            <a:spLocks noGrp="1" noChangeArrowheads="1"/>
          </p:cNvSpPr>
          <p:nvPr>
            <p:ph type="ftr" sz="quarter" idx="11"/>
          </p:nvPr>
        </p:nvSpPr>
        <p:spPr>
          <a:xfrm>
            <a:off x="203200" y="6537458"/>
            <a:ext cx="2844800" cy="244475"/>
          </a:xfrm>
        </p:spPr>
        <p:txBody>
          <a:bodyPr/>
          <a:lstStyle>
            <a:lvl1pPr eaLnBrk="0" hangingPunct="0">
              <a:defRPr sz="2100" b="0" i="1">
                <a:solidFill>
                  <a:srgbClr val="000000"/>
                </a:solidFill>
                <a:latin typeface="Arial Black" panose="020B0A04020102020204" pitchFamily="34" charset="0"/>
                <a:cs typeface="Arial" panose="020B0604020202020204" pitchFamily="34" charset="0"/>
              </a:defRPr>
            </a:lvl1pPr>
          </a:lstStyle>
          <a:p>
            <a:pP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000"/>
                            </p:stCondLst>
                            <p:childTnLst>
                              <p:par>
                                <p:cTn id="29" presetID="3" presetClass="entr" presetSubtype="5" fill="hold" nodeType="afterEffect">
                                  <p:stCondLst>
                                    <p:cond delay="500"/>
                                  </p:stCondLst>
                                  <p:childTnLst>
                                    <p:set>
                                      <p:cBhvr>
                                        <p:cTn id="30" dur="1" fill="hold">
                                          <p:stCondLst>
                                            <p:cond delay="0"/>
                                          </p:stCondLst>
                                        </p:cTn>
                                        <p:tgtEl>
                                          <p:spTgt spid="12"/>
                                        </p:tgtEl>
                                        <p:attrNameLst>
                                          <p:attrName>style.visibility</p:attrName>
                                        </p:attrNameLst>
                                      </p:cBhvr>
                                      <p:to>
                                        <p:strVal val="visible"/>
                                      </p:to>
                                    </p:set>
                                    <p:animEffect transition="in" filter="blinds(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3"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PhAnim="0" showMasterSp="0">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Footer Placeholder 3"/>
          <p:cNvSpPr>
            <a:spLocks noGrp="1"/>
          </p:cNvSpPr>
          <p:nvPr>
            <p:ph type="ftr" sz="quarter" idx="10"/>
          </p:nvPr>
        </p:nvSpPr>
        <p:spPr/>
        <p:txBody>
          <a:bodyPr/>
          <a:lstStyle>
            <a:lvl1pPr eaLnBrk="0" hangingPunct="0">
              <a:defRPr>
                <a:latin typeface="Arial" panose="020B0604020202020204" pitchFamily="34" charset="0"/>
                <a:cs typeface="Arial" panose="020B0604020202020204" pitchFamily="34" charset="0"/>
              </a:defRPr>
            </a:lvl1pPr>
          </a:lstStyle>
          <a:p>
            <a:pPr>
              <a:defRPr/>
            </a:pPr>
            <a:r>
              <a:rPr lang="en-US"/>
              <a:t>www.themegallery.com</a:t>
            </a:r>
            <a:endParaRPr lang="en-US"/>
          </a:p>
        </p:txBody>
      </p:sp>
      <p:sp>
        <p:nvSpPr>
          <p:cNvPr id="5" name="Slide Number Placeholder 4"/>
          <p:cNvSpPr>
            <a:spLocks noGrp="1"/>
          </p:cNvSpPr>
          <p:nvPr>
            <p:ph type="sldNum" sz="quarter" idx="11"/>
          </p:nvPr>
        </p:nvSpPr>
        <p:spPr/>
        <p:txBody>
          <a:bodyPr/>
          <a:lstStyle>
            <a:lvl1pPr eaLnBrk="0" hangingPunct="0">
              <a:defRPr b="1">
                <a:latin typeface="Arial" panose="020B0604020202020204" pitchFamily="34" charset="0"/>
                <a:cs typeface="Arial" panose="020B0604020202020204" pitchFamily="34" charset="0"/>
              </a:defRPr>
            </a:lvl1pPr>
          </a:lstStyle>
          <a:p>
            <a:pPr>
              <a:defRPr/>
            </a:pPr>
            <a:fld id="{6AE2930D-8945-4A6C-A9F9-02FB25DE7F65}" type="slidenum">
              <a:rPr lang="en-US"/>
            </a:fld>
            <a:endParaRPr lang="en-US"/>
          </a:p>
        </p:txBody>
      </p:sp>
      <p:sp>
        <p:nvSpPr>
          <p:cNvPr id="6" name="Date Placeholder 5"/>
          <p:cNvSpPr>
            <a:spLocks noGrp="1"/>
          </p:cNvSpPr>
          <p:nvPr>
            <p:ph type="dt" sz="half" idx="12"/>
          </p:nvPr>
        </p:nvSpPr>
        <p:spPr/>
        <p:txBody>
          <a:bodyPr/>
          <a:lstStyle>
            <a:lvl1pPr eaLnBrk="0" hangingPunct="0">
              <a:defRPr b="1">
                <a:latin typeface="Arial" panose="020B0604020202020204" pitchFamily="34" charset="0"/>
                <a:cs typeface="Arial" panose="020B0604020202020204" pitchFamily="34" charset="0"/>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showMasterSp="0">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1" y="1709794"/>
            <a:ext cx="10515600" cy="2852737"/>
          </a:xfrm>
        </p:spPr>
        <p:txBody>
          <a:bodyPr anchor="b"/>
          <a:lstStyle>
            <a:lvl1pPr>
              <a:defRPr sz="45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1" y="4589519"/>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smtClean="0"/>
              <a:t>按一下以編輯母片文字樣式</a:t>
            </a:r>
            <a:endParaRPr lang="zh-TW" altLang="en-US" smtClean="0"/>
          </a:p>
        </p:txBody>
      </p:sp>
      <p:sp>
        <p:nvSpPr>
          <p:cNvPr id="4" name="日期版面配置區 3"/>
          <p:cNvSpPr>
            <a:spLocks noGrp="1"/>
          </p:cNvSpPr>
          <p:nvPr>
            <p:ph type="dt" sz="half" idx="10"/>
          </p:nvPr>
        </p:nvSpPr>
        <p:spPr/>
        <p:txBody>
          <a:bodyPr/>
          <a:lstStyle>
            <a:lvl1pPr>
              <a:defRPr/>
            </a:lvl1pPr>
          </a:lstStyle>
          <a:p>
            <a:fld id="{C6F47660-7AEE-4035-9520-24C2441FA248}" type="datetimeFigureOut">
              <a:rPr lang="zh-TW" altLang="en-US"/>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0131D0D1-20B3-4294-A2DA-CA84F77C9D51}" type="slidenum">
              <a:rPr lang="zh-TW" altLang="en-US"/>
            </a:fld>
            <a:endParaRPr lang="zh-TW" alt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showMasterSp="0">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fld id="{8EB8DF0A-7F0C-45F0-814D-E5ACBE8DBEFE}" type="datetimeFigureOut">
              <a:rPr lang="zh-TW" altLang="en-US"/>
            </a:fld>
            <a:endParaRPr lang="zh-TW" altLang="en-US"/>
          </a:p>
        </p:txBody>
      </p:sp>
      <p:sp>
        <p:nvSpPr>
          <p:cNvPr id="6" name="頁尾版面配置區 4"/>
          <p:cNvSpPr>
            <a:spLocks noGrp="1"/>
          </p:cNvSpPr>
          <p:nvPr>
            <p:ph type="ftr" sz="quarter" idx="11"/>
          </p:nvPr>
        </p:nvSpPr>
        <p:spPr/>
        <p:txBody>
          <a:bodyPr/>
          <a:lstStyle>
            <a:lvl1pPr>
              <a:defRPr/>
            </a:lvl1pPr>
          </a:lstStyle>
          <a:p>
            <a:endParaRPr lang="zh-TW" altLang="en-US"/>
          </a:p>
        </p:txBody>
      </p:sp>
      <p:sp>
        <p:nvSpPr>
          <p:cNvPr id="7" name="投影片編號版面配置區 5"/>
          <p:cNvSpPr>
            <a:spLocks noGrp="1"/>
          </p:cNvSpPr>
          <p:nvPr>
            <p:ph type="sldNum" sz="quarter" idx="12"/>
          </p:nvPr>
        </p:nvSpPr>
        <p:spPr/>
        <p:txBody>
          <a:bodyPr/>
          <a:lstStyle>
            <a:lvl1pPr>
              <a:defRPr/>
            </a:lvl1pPr>
          </a:lstStyle>
          <a:p>
            <a:fld id="{4F98A87C-7871-4EAD-AA04-CFE6D67066A7}" type="slidenum">
              <a:rPr lang="zh-TW" altLang="en-US"/>
            </a:fld>
            <a:endParaRPr lang="zh-TW" alt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showMasterSp="0">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9"/>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endParaRPr lang="zh-TW" altLang="en-US" smtClean="0"/>
          </a:p>
        </p:txBody>
      </p:sp>
      <p:sp>
        <p:nvSpPr>
          <p:cNvPr id="4" name="內容版面配置區 3"/>
          <p:cNvSpPr>
            <a:spLocks noGrp="1"/>
          </p:cNvSpPr>
          <p:nvPr>
            <p:ph sz="half" idx="2"/>
          </p:nvPr>
        </p:nvSpPr>
        <p:spPr>
          <a:xfrm>
            <a:off x="839789" y="2505075"/>
            <a:ext cx="5157787" cy="3684588"/>
          </a:xfrm>
        </p:spPr>
        <p:txBody>
          <a:bodyPr/>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5" name="文字版面配置區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endParaRPr lang="zh-TW" altLang="en-US" smtClean="0"/>
          </a:p>
        </p:txBody>
      </p:sp>
      <p:sp>
        <p:nvSpPr>
          <p:cNvPr id="6" name="內容版面配置區 5"/>
          <p:cNvSpPr>
            <a:spLocks noGrp="1"/>
          </p:cNvSpPr>
          <p:nvPr>
            <p:ph sz="quarter" idx="4"/>
          </p:nvPr>
        </p:nvSpPr>
        <p:spPr>
          <a:xfrm>
            <a:off x="6172203" y="2505075"/>
            <a:ext cx="5183188" cy="3684588"/>
          </a:xfrm>
        </p:spPr>
        <p:txBody>
          <a:bodyPr/>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fld id="{71150616-F31C-4A7C-96A6-44E0D29FBD04}" type="datetimeFigureOut">
              <a:rPr lang="zh-TW" altLang="en-US"/>
            </a:fld>
            <a:endParaRPr lang="zh-TW" altLang="en-US"/>
          </a:p>
        </p:txBody>
      </p:sp>
      <p:sp>
        <p:nvSpPr>
          <p:cNvPr id="8" name="頁尾版面配置區 4"/>
          <p:cNvSpPr>
            <a:spLocks noGrp="1"/>
          </p:cNvSpPr>
          <p:nvPr>
            <p:ph type="ftr" sz="quarter" idx="11"/>
          </p:nvPr>
        </p:nvSpPr>
        <p:spPr/>
        <p:txBody>
          <a:bodyPr/>
          <a:lstStyle>
            <a:lvl1pPr>
              <a:defRPr/>
            </a:lvl1pPr>
          </a:lstStyle>
          <a:p>
            <a:endParaRPr lang="zh-TW" altLang="en-US"/>
          </a:p>
        </p:txBody>
      </p:sp>
      <p:sp>
        <p:nvSpPr>
          <p:cNvPr id="9" name="投影片編號版面配置區 5"/>
          <p:cNvSpPr>
            <a:spLocks noGrp="1"/>
          </p:cNvSpPr>
          <p:nvPr>
            <p:ph type="sldNum" sz="quarter" idx="12"/>
          </p:nvPr>
        </p:nvSpPr>
        <p:spPr/>
        <p:txBody>
          <a:bodyPr/>
          <a:lstStyle>
            <a:lvl1pPr>
              <a:defRPr/>
            </a:lvl1pPr>
          </a:lstStyle>
          <a:p>
            <a:fld id="{C28DB699-64A1-4AFE-861C-10DA888DC29F}" type="slidenum">
              <a:rPr lang="zh-TW" altLang="en-US"/>
            </a:fld>
            <a:endParaRPr lang="zh-TW" alt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showMasterSp="0">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fld id="{DFD64997-E22D-4104-9E92-47DFD0EA9F3F}" type="datetimeFigureOut">
              <a:rPr lang="zh-TW" altLang="en-US"/>
            </a:fld>
            <a:endParaRPr lang="zh-TW" altLang="en-US"/>
          </a:p>
        </p:txBody>
      </p:sp>
      <p:sp>
        <p:nvSpPr>
          <p:cNvPr id="4" name="頁尾版面配置區 4"/>
          <p:cNvSpPr>
            <a:spLocks noGrp="1"/>
          </p:cNvSpPr>
          <p:nvPr>
            <p:ph type="ftr" sz="quarter" idx="11"/>
          </p:nvPr>
        </p:nvSpPr>
        <p:spPr/>
        <p:txBody>
          <a:bodyPr/>
          <a:lstStyle>
            <a:lvl1pPr>
              <a:defRPr/>
            </a:lvl1pPr>
          </a:lstStyle>
          <a:p>
            <a:endParaRPr lang="zh-TW" altLang="en-US"/>
          </a:p>
        </p:txBody>
      </p:sp>
      <p:sp>
        <p:nvSpPr>
          <p:cNvPr id="5" name="投影片編號版面配置區 5"/>
          <p:cNvSpPr>
            <a:spLocks noGrp="1"/>
          </p:cNvSpPr>
          <p:nvPr>
            <p:ph type="sldNum" sz="quarter" idx="12"/>
          </p:nvPr>
        </p:nvSpPr>
        <p:spPr/>
        <p:txBody>
          <a:bodyPr/>
          <a:lstStyle>
            <a:lvl1pPr>
              <a:defRPr/>
            </a:lvl1pPr>
          </a:lstStyle>
          <a:p>
            <a:fld id="{1188BAB8-97BF-4251-AB55-23E910E45546}" type="slidenum">
              <a:rPr lang="zh-TW" altLang="en-US"/>
            </a:fld>
            <a:endParaRPr lang="zh-TW" alt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fld id="{445B53C3-3FAF-45FE-AC05-077C3AD7944D}" type="datetimeFigureOut">
              <a:rPr lang="zh-TW" altLang="en-US"/>
            </a:fld>
            <a:endParaRPr lang="zh-TW" altLang="en-US"/>
          </a:p>
        </p:txBody>
      </p:sp>
      <p:sp>
        <p:nvSpPr>
          <p:cNvPr id="3" name="頁尾版面配置區 4"/>
          <p:cNvSpPr>
            <a:spLocks noGrp="1"/>
          </p:cNvSpPr>
          <p:nvPr>
            <p:ph type="ftr" sz="quarter" idx="11"/>
          </p:nvPr>
        </p:nvSpPr>
        <p:spPr/>
        <p:txBody>
          <a:bodyPr/>
          <a:lstStyle>
            <a:lvl1pPr>
              <a:defRPr/>
            </a:lvl1pPr>
          </a:lstStyle>
          <a:p>
            <a:endParaRPr lang="zh-TW" altLang="en-US"/>
          </a:p>
        </p:txBody>
      </p:sp>
      <p:sp>
        <p:nvSpPr>
          <p:cNvPr id="4" name="投影片編號版面配置區 5"/>
          <p:cNvSpPr>
            <a:spLocks noGrp="1"/>
          </p:cNvSpPr>
          <p:nvPr>
            <p:ph type="sldNum" sz="quarter" idx="12"/>
          </p:nvPr>
        </p:nvSpPr>
        <p:spPr/>
        <p:txBody>
          <a:bodyPr/>
          <a:lstStyle>
            <a:lvl1pPr>
              <a:defRPr/>
            </a:lvl1pPr>
          </a:lstStyle>
          <a:p>
            <a:fld id="{947745F1-E1AC-45DC-A6DB-FD7F2020F99A}" type="slidenum">
              <a:rPr lang="zh-TW" altLang="en-US"/>
            </a:fld>
            <a:endParaRPr lang="zh-TW" alt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showMasterSp="0">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24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81"/>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endParaRPr lang="zh-TW" altLang="en-US" smtClean="0"/>
          </a:p>
        </p:txBody>
      </p:sp>
      <p:sp>
        <p:nvSpPr>
          <p:cNvPr id="5" name="日期版面配置區 3"/>
          <p:cNvSpPr>
            <a:spLocks noGrp="1"/>
          </p:cNvSpPr>
          <p:nvPr>
            <p:ph type="dt" sz="half" idx="10"/>
          </p:nvPr>
        </p:nvSpPr>
        <p:spPr/>
        <p:txBody>
          <a:bodyPr/>
          <a:lstStyle>
            <a:lvl1pPr>
              <a:defRPr/>
            </a:lvl1pPr>
          </a:lstStyle>
          <a:p>
            <a:fld id="{D5BD3B7E-DC15-46D3-8EB3-AF5EC520FBEC}" type="datetimeFigureOut">
              <a:rPr lang="zh-TW" altLang="en-US"/>
            </a:fld>
            <a:endParaRPr lang="zh-TW" altLang="en-US"/>
          </a:p>
        </p:txBody>
      </p:sp>
      <p:sp>
        <p:nvSpPr>
          <p:cNvPr id="6" name="頁尾版面配置區 4"/>
          <p:cNvSpPr>
            <a:spLocks noGrp="1"/>
          </p:cNvSpPr>
          <p:nvPr>
            <p:ph type="ftr" sz="quarter" idx="11"/>
          </p:nvPr>
        </p:nvSpPr>
        <p:spPr/>
        <p:txBody>
          <a:bodyPr/>
          <a:lstStyle>
            <a:lvl1pPr>
              <a:defRPr/>
            </a:lvl1pPr>
          </a:lstStyle>
          <a:p>
            <a:endParaRPr lang="zh-TW" altLang="en-US"/>
          </a:p>
        </p:txBody>
      </p:sp>
      <p:sp>
        <p:nvSpPr>
          <p:cNvPr id="7" name="投影片編號版面配置區 5"/>
          <p:cNvSpPr>
            <a:spLocks noGrp="1"/>
          </p:cNvSpPr>
          <p:nvPr>
            <p:ph type="sldNum" sz="quarter" idx="12"/>
          </p:nvPr>
        </p:nvSpPr>
        <p:spPr/>
        <p:txBody>
          <a:bodyPr/>
          <a:lstStyle>
            <a:lvl1pPr>
              <a:defRPr/>
            </a:lvl1pPr>
          </a:lstStyle>
          <a:p>
            <a:fld id="{22B3FF1E-FA5A-4D18-A4EE-98CDFF34EE90}" type="slidenum">
              <a:rPr lang="zh-TW" altLang="en-US"/>
            </a:fld>
            <a:endParaRPr lang="zh-TW" alt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showMasterSp="0">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24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81"/>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TW" altLang="en-US" noProof="0"/>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endParaRPr lang="zh-TW" altLang="en-US" smtClean="0"/>
          </a:p>
        </p:txBody>
      </p:sp>
      <p:sp>
        <p:nvSpPr>
          <p:cNvPr id="5" name="日期版面配置區 3"/>
          <p:cNvSpPr>
            <a:spLocks noGrp="1"/>
          </p:cNvSpPr>
          <p:nvPr>
            <p:ph type="dt" sz="half" idx="10"/>
          </p:nvPr>
        </p:nvSpPr>
        <p:spPr/>
        <p:txBody>
          <a:bodyPr/>
          <a:lstStyle>
            <a:lvl1pPr>
              <a:defRPr/>
            </a:lvl1pPr>
          </a:lstStyle>
          <a:p>
            <a:fld id="{E485B214-1D80-42CA-97DF-48433C417767}" type="datetimeFigureOut">
              <a:rPr lang="zh-TW" altLang="en-US"/>
            </a:fld>
            <a:endParaRPr lang="zh-TW" altLang="en-US"/>
          </a:p>
        </p:txBody>
      </p:sp>
      <p:sp>
        <p:nvSpPr>
          <p:cNvPr id="6" name="頁尾版面配置區 4"/>
          <p:cNvSpPr>
            <a:spLocks noGrp="1"/>
          </p:cNvSpPr>
          <p:nvPr>
            <p:ph type="ftr" sz="quarter" idx="11"/>
          </p:nvPr>
        </p:nvSpPr>
        <p:spPr/>
        <p:txBody>
          <a:bodyPr/>
          <a:lstStyle>
            <a:lvl1pPr>
              <a:defRPr/>
            </a:lvl1pPr>
          </a:lstStyle>
          <a:p>
            <a:endParaRPr lang="zh-TW" altLang="en-US"/>
          </a:p>
        </p:txBody>
      </p:sp>
      <p:sp>
        <p:nvSpPr>
          <p:cNvPr id="7" name="投影片編號版面配置區 5"/>
          <p:cNvSpPr>
            <a:spLocks noGrp="1"/>
          </p:cNvSpPr>
          <p:nvPr>
            <p:ph type="sldNum" sz="quarter" idx="12"/>
          </p:nvPr>
        </p:nvSpPr>
        <p:spPr/>
        <p:txBody>
          <a:bodyPr/>
          <a:lstStyle>
            <a:lvl1pPr>
              <a:defRPr/>
            </a:lvl1pPr>
          </a:lstStyle>
          <a:p>
            <a:fld id="{BB257092-5ABE-4297-A22B-3CC020F214BA}" type="slidenum">
              <a:rPr lang="zh-TW" altLang="en-US"/>
            </a:fld>
            <a:endParaRPr lang="zh-TW" alt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showMasterSp="0">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fld id="{D992FFE6-60B7-4486-99B3-B7847360D5C5}" type="datetimeFigureOut">
              <a:rPr lang="zh-TW" altLang="en-US"/>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FAC1C21A-3012-4D08-9867-D27C1209F3FA}" type="slidenum">
              <a:rPr lang="zh-TW" altLang="en-US"/>
            </a:fld>
            <a:endParaRPr lang="zh-TW" alt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showMasterSp="0">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2"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3" y="365125"/>
            <a:ext cx="7734300" cy="5811838"/>
          </a:xfrm>
        </p:spPr>
        <p:txBody>
          <a:bodyPr vert="eaVert"/>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fld id="{12CA4C0F-B933-4528-8138-6916BC7D0083}" type="datetimeFigureOut">
              <a:rPr lang="zh-TW" altLang="en-US"/>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AD767497-707A-4122-B342-EE64C2A910E3}" type="slidenum">
              <a:rPr lang="zh-TW" altLang="en-US"/>
            </a:fld>
            <a:endParaRPr lang="zh-TW" alt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Only" showMasterSp="0">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7524" y="277813"/>
            <a:ext cx="10977033" cy="5853112"/>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a:xfrm>
            <a:off x="607521" y="6243638"/>
            <a:ext cx="2849033" cy="457200"/>
          </a:xfrm>
        </p:spPr>
        <p:txBody>
          <a:bodyPr/>
          <a:lstStyle>
            <a:lvl1pPr>
              <a:defRPr/>
            </a:lvl1pPr>
          </a:lstStyle>
          <a:p>
            <a:endParaRPr lang="en-US"/>
          </a:p>
        </p:txBody>
      </p:sp>
      <p:sp>
        <p:nvSpPr>
          <p:cNvPr id="4" name="Footer Placeholder 3"/>
          <p:cNvSpPr>
            <a:spLocks noGrp="1"/>
          </p:cNvSpPr>
          <p:nvPr>
            <p:ph type="ftr" sz="quarter" idx="11"/>
          </p:nvPr>
        </p:nvSpPr>
        <p:spPr>
          <a:xfrm>
            <a:off x="4163521" y="6248400"/>
            <a:ext cx="3865033"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8735521" y="6243638"/>
            <a:ext cx="2849033" cy="457200"/>
          </a:xfrm>
        </p:spPr>
        <p:txBody>
          <a:bodyPr/>
          <a:lstStyle>
            <a:lvl1pPr>
              <a:defRPr/>
            </a:lvl1pPr>
          </a:lstStyle>
          <a:p>
            <a:fld id="{07064493-93CB-495C-847C-A2B2FB46032C}"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PhAnim="0" showMasterSp="0">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364200" y="198438"/>
            <a:ext cx="6019800" cy="6202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98438"/>
            <a:ext cx="17856200" cy="6202362"/>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Footer Placeholder 3"/>
          <p:cNvSpPr>
            <a:spLocks noGrp="1"/>
          </p:cNvSpPr>
          <p:nvPr>
            <p:ph type="ftr" sz="quarter" idx="10"/>
          </p:nvPr>
        </p:nvSpPr>
        <p:spPr/>
        <p:txBody>
          <a:bodyPr/>
          <a:lstStyle>
            <a:lvl1pPr eaLnBrk="0" hangingPunct="0">
              <a:defRPr>
                <a:latin typeface="Arial" panose="020B0604020202020204" pitchFamily="34" charset="0"/>
                <a:cs typeface="Arial" panose="020B0604020202020204" pitchFamily="34" charset="0"/>
              </a:defRPr>
            </a:lvl1pPr>
          </a:lstStyle>
          <a:p>
            <a:pPr>
              <a:defRPr/>
            </a:pPr>
            <a:r>
              <a:rPr lang="en-US"/>
              <a:t>www.themegallery.com</a:t>
            </a:r>
            <a:endParaRPr lang="en-US"/>
          </a:p>
        </p:txBody>
      </p:sp>
      <p:sp>
        <p:nvSpPr>
          <p:cNvPr id="5" name="Slide Number Placeholder 4"/>
          <p:cNvSpPr>
            <a:spLocks noGrp="1"/>
          </p:cNvSpPr>
          <p:nvPr>
            <p:ph type="sldNum" sz="quarter" idx="11"/>
          </p:nvPr>
        </p:nvSpPr>
        <p:spPr/>
        <p:txBody>
          <a:bodyPr/>
          <a:lstStyle>
            <a:lvl1pPr eaLnBrk="0" hangingPunct="0">
              <a:defRPr b="1">
                <a:latin typeface="Arial" panose="020B0604020202020204" pitchFamily="34" charset="0"/>
                <a:cs typeface="Arial" panose="020B0604020202020204" pitchFamily="34" charset="0"/>
              </a:defRPr>
            </a:lvl1pPr>
          </a:lstStyle>
          <a:p>
            <a:pPr>
              <a:defRPr/>
            </a:pPr>
            <a:fld id="{C98E7866-C1DB-495F-880D-1E4AE01A3CA4}" type="slidenum">
              <a:rPr lang="en-US"/>
            </a:fld>
            <a:endParaRPr lang="en-US"/>
          </a:p>
        </p:txBody>
      </p:sp>
      <p:sp>
        <p:nvSpPr>
          <p:cNvPr id="6" name="Date Placeholder 5"/>
          <p:cNvSpPr>
            <a:spLocks noGrp="1"/>
          </p:cNvSpPr>
          <p:nvPr>
            <p:ph type="dt" sz="half" idx="12"/>
          </p:nvPr>
        </p:nvSpPr>
        <p:spPr/>
        <p:txBody>
          <a:bodyPr/>
          <a:lstStyle>
            <a:lvl1pPr eaLnBrk="0" hangingPunct="0">
              <a:defRPr b="1">
                <a:latin typeface="Arial" panose="020B0604020202020204" pitchFamily="34" charset="0"/>
                <a:cs typeface="Arial" panose="020B0604020202020204" pitchFamily="34" charset="0"/>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txAndClipArt" showMasterSp="0">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7522" y="277870"/>
            <a:ext cx="10977033"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7487" y="1600206"/>
            <a:ext cx="5386916" cy="453072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lipArt Placeholder 3"/>
          <p:cNvSpPr>
            <a:spLocks noGrp="1"/>
          </p:cNvSpPr>
          <p:nvPr>
            <p:ph type="clipArt" sz="half" idx="2"/>
          </p:nvPr>
        </p:nvSpPr>
        <p:spPr>
          <a:xfrm>
            <a:off x="6197600" y="1600206"/>
            <a:ext cx="5386917" cy="4530725"/>
          </a:xfrm>
        </p:spPr>
        <p:txBody>
          <a:bodyPr rtlCol="0">
            <a:normAutofit/>
          </a:bodyPr>
          <a:lstStyle/>
          <a:p>
            <a:pPr lvl="0"/>
            <a:endParaRPr lang="en-US" noProof="0"/>
          </a:p>
        </p:txBody>
      </p:sp>
      <p:sp>
        <p:nvSpPr>
          <p:cNvPr id="5" name="Date Placeholder 4"/>
          <p:cNvSpPr>
            <a:spLocks noGrp="1"/>
          </p:cNvSpPr>
          <p:nvPr>
            <p:ph type="dt" sz="half" idx="10"/>
          </p:nvPr>
        </p:nvSpPr>
        <p:spPr>
          <a:xfrm>
            <a:off x="607521" y="6243638"/>
            <a:ext cx="2849033" cy="457200"/>
          </a:xfrm>
        </p:spPr>
        <p:txBody>
          <a:bodyPr/>
          <a:lstStyle>
            <a:lvl1pPr>
              <a:defRPr/>
            </a:lvl1pPr>
          </a:lstStyle>
          <a:p>
            <a:endParaRPr lang="en-US"/>
          </a:p>
        </p:txBody>
      </p:sp>
      <p:sp>
        <p:nvSpPr>
          <p:cNvPr id="6" name="Footer Placeholder 5"/>
          <p:cNvSpPr>
            <a:spLocks noGrp="1"/>
          </p:cNvSpPr>
          <p:nvPr>
            <p:ph type="ftr" sz="quarter" idx="11"/>
          </p:nvPr>
        </p:nvSpPr>
        <p:spPr>
          <a:xfrm>
            <a:off x="4163521" y="6248400"/>
            <a:ext cx="3865033"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5521" y="6243638"/>
            <a:ext cx="2849033" cy="457200"/>
          </a:xfrm>
        </p:spPr>
        <p:txBody>
          <a:bodyPr/>
          <a:lstStyle>
            <a:lvl1pPr>
              <a:defRPr/>
            </a:lvl1pPr>
          </a:lstStyle>
          <a:p>
            <a:fld id="{492FA464-0721-4162-BFE1-6F35EFE712AA}" type="slidenum">
              <a:rPr lang="en-US"/>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showMasterSp="0">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45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fld id="{DE3D599E-069F-421B-9BE6-02D2DFEA82F4}" type="datetimeFigureOut">
              <a:rPr lang="zh-TW" altLang="en-US"/>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5F4BAB40-9309-4FB0-AF37-22E975FFF4DB}" type="slidenum">
              <a:rPr lang="zh-TW" altLang="en-US"/>
            </a:fld>
            <a:endParaRPr lang="zh-TW" alt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showMasterSp="0">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fld id="{2EBDA30C-A685-477E-92A5-3D145EA47ADD}" type="datetimeFigureOut">
              <a:rPr lang="zh-TW" altLang="en-US"/>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8C55114A-B90F-4522-B673-9F41D3D2E340}" type="slidenum">
              <a:rPr lang="zh-TW" altLang="en-US"/>
            </a:fld>
            <a:endParaRPr lang="zh-TW" alt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showMasterSp="0">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1" y="1709780"/>
            <a:ext cx="10515600" cy="2852737"/>
          </a:xfrm>
        </p:spPr>
        <p:txBody>
          <a:bodyPr anchor="b"/>
          <a:lstStyle>
            <a:lvl1pPr>
              <a:defRPr sz="45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1" y="458950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smtClean="0"/>
              <a:t>按一下以編輯母片文字樣式</a:t>
            </a:r>
            <a:endParaRPr lang="zh-TW" altLang="en-US" smtClean="0"/>
          </a:p>
        </p:txBody>
      </p:sp>
      <p:sp>
        <p:nvSpPr>
          <p:cNvPr id="4" name="日期版面配置區 3"/>
          <p:cNvSpPr>
            <a:spLocks noGrp="1"/>
          </p:cNvSpPr>
          <p:nvPr>
            <p:ph type="dt" sz="half" idx="10"/>
          </p:nvPr>
        </p:nvSpPr>
        <p:spPr/>
        <p:txBody>
          <a:bodyPr/>
          <a:lstStyle>
            <a:lvl1pPr>
              <a:defRPr/>
            </a:lvl1pPr>
          </a:lstStyle>
          <a:p>
            <a:fld id="{FB232142-CAB8-4DFD-A0D6-F325D2A41008}" type="datetimeFigureOut">
              <a:rPr lang="zh-TW" altLang="en-US"/>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1895024B-A802-4D37-8A20-29ABC21CC9A5}" type="slidenum">
              <a:rPr lang="zh-TW" altLang="en-US"/>
            </a:fld>
            <a:endParaRPr lang="zh-TW" alt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showMasterSp="0">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fld id="{3C0A8E27-1037-45CE-B164-E350FC26A9EC}" type="datetimeFigureOut">
              <a:rPr lang="zh-TW" altLang="en-US"/>
            </a:fld>
            <a:endParaRPr lang="zh-TW" altLang="en-US"/>
          </a:p>
        </p:txBody>
      </p:sp>
      <p:sp>
        <p:nvSpPr>
          <p:cNvPr id="6" name="頁尾版面配置區 4"/>
          <p:cNvSpPr>
            <a:spLocks noGrp="1"/>
          </p:cNvSpPr>
          <p:nvPr>
            <p:ph type="ftr" sz="quarter" idx="11"/>
          </p:nvPr>
        </p:nvSpPr>
        <p:spPr/>
        <p:txBody>
          <a:bodyPr/>
          <a:lstStyle>
            <a:lvl1pPr>
              <a:defRPr/>
            </a:lvl1pPr>
          </a:lstStyle>
          <a:p>
            <a:endParaRPr lang="zh-TW" altLang="en-US"/>
          </a:p>
        </p:txBody>
      </p:sp>
      <p:sp>
        <p:nvSpPr>
          <p:cNvPr id="7" name="投影片編號版面配置區 5"/>
          <p:cNvSpPr>
            <a:spLocks noGrp="1"/>
          </p:cNvSpPr>
          <p:nvPr>
            <p:ph type="sldNum" sz="quarter" idx="12"/>
          </p:nvPr>
        </p:nvSpPr>
        <p:spPr/>
        <p:txBody>
          <a:bodyPr/>
          <a:lstStyle>
            <a:lvl1pPr>
              <a:defRPr/>
            </a:lvl1pPr>
          </a:lstStyle>
          <a:p>
            <a:fld id="{22B52ECF-4BAA-44E8-AECB-0CDDBF791437}" type="slidenum">
              <a:rPr lang="zh-TW" altLang="en-US"/>
            </a:fld>
            <a:endParaRPr lang="zh-TW" alt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showMasterSp="0">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9"/>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endParaRPr lang="zh-TW" altLang="en-US" smtClean="0"/>
          </a:p>
        </p:txBody>
      </p:sp>
      <p:sp>
        <p:nvSpPr>
          <p:cNvPr id="4" name="內容版面配置區 3"/>
          <p:cNvSpPr>
            <a:spLocks noGrp="1"/>
          </p:cNvSpPr>
          <p:nvPr>
            <p:ph sz="half" idx="2"/>
          </p:nvPr>
        </p:nvSpPr>
        <p:spPr>
          <a:xfrm>
            <a:off x="839789" y="2505075"/>
            <a:ext cx="5157787" cy="3684588"/>
          </a:xfrm>
        </p:spPr>
        <p:txBody>
          <a:bodyPr/>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5" name="文字版面配置區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endParaRPr lang="zh-TW" altLang="en-US" smtClean="0"/>
          </a:p>
        </p:txBody>
      </p:sp>
      <p:sp>
        <p:nvSpPr>
          <p:cNvPr id="6" name="內容版面配置區 5"/>
          <p:cNvSpPr>
            <a:spLocks noGrp="1"/>
          </p:cNvSpPr>
          <p:nvPr>
            <p:ph sz="quarter" idx="4"/>
          </p:nvPr>
        </p:nvSpPr>
        <p:spPr>
          <a:xfrm>
            <a:off x="6172203" y="2505075"/>
            <a:ext cx="5183188" cy="3684588"/>
          </a:xfrm>
        </p:spPr>
        <p:txBody>
          <a:bodyPr/>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fld id="{F841B5E6-D226-4A44-918B-8F362840B356}" type="datetimeFigureOut">
              <a:rPr lang="zh-TW" altLang="en-US"/>
            </a:fld>
            <a:endParaRPr lang="zh-TW" altLang="en-US"/>
          </a:p>
        </p:txBody>
      </p:sp>
      <p:sp>
        <p:nvSpPr>
          <p:cNvPr id="8" name="頁尾版面配置區 4"/>
          <p:cNvSpPr>
            <a:spLocks noGrp="1"/>
          </p:cNvSpPr>
          <p:nvPr>
            <p:ph type="ftr" sz="quarter" idx="11"/>
          </p:nvPr>
        </p:nvSpPr>
        <p:spPr/>
        <p:txBody>
          <a:bodyPr/>
          <a:lstStyle>
            <a:lvl1pPr>
              <a:defRPr/>
            </a:lvl1pPr>
          </a:lstStyle>
          <a:p>
            <a:endParaRPr lang="zh-TW" altLang="en-US"/>
          </a:p>
        </p:txBody>
      </p:sp>
      <p:sp>
        <p:nvSpPr>
          <p:cNvPr id="9" name="投影片編號版面配置區 5"/>
          <p:cNvSpPr>
            <a:spLocks noGrp="1"/>
          </p:cNvSpPr>
          <p:nvPr>
            <p:ph type="sldNum" sz="quarter" idx="12"/>
          </p:nvPr>
        </p:nvSpPr>
        <p:spPr/>
        <p:txBody>
          <a:bodyPr/>
          <a:lstStyle>
            <a:lvl1pPr>
              <a:defRPr/>
            </a:lvl1pPr>
          </a:lstStyle>
          <a:p>
            <a:fld id="{39F7219D-BD7D-44E0-88BD-5D32150E65B9}" type="slidenum">
              <a:rPr lang="zh-TW" altLang="en-US"/>
            </a:fld>
            <a:endParaRPr lang="zh-TW" alt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showMasterSp="0">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fld id="{E7DE2777-F3FB-4CAC-BF9E-01CF41948244}" type="datetimeFigureOut">
              <a:rPr lang="zh-TW" altLang="en-US"/>
            </a:fld>
            <a:endParaRPr lang="zh-TW" altLang="en-US"/>
          </a:p>
        </p:txBody>
      </p:sp>
      <p:sp>
        <p:nvSpPr>
          <p:cNvPr id="4" name="頁尾版面配置區 4"/>
          <p:cNvSpPr>
            <a:spLocks noGrp="1"/>
          </p:cNvSpPr>
          <p:nvPr>
            <p:ph type="ftr" sz="quarter" idx="11"/>
          </p:nvPr>
        </p:nvSpPr>
        <p:spPr/>
        <p:txBody>
          <a:bodyPr/>
          <a:lstStyle>
            <a:lvl1pPr>
              <a:defRPr/>
            </a:lvl1pPr>
          </a:lstStyle>
          <a:p>
            <a:endParaRPr lang="zh-TW" altLang="en-US"/>
          </a:p>
        </p:txBody>
      </p:sp>
      <p:sp>
        <p:nvSpPr>
          <p:cNvPr id="5" name="投影片編號版面配置區 5"/>
          <p:cNvSpPr>
            <a:spLocks noGrp="1"/>
          </p:cNvSpPr>
          <p:nvPr>
            <p:ph type="sldNum" sz="quarter" idx="12"/>
          </p:nvPr>
        </p:nvSpPr>
        <p:spPr/>
        <p:txBody>
          <a:bodyPr/>
          <a:lstStyle>
            <a:lvl1pPr>
              <a:defRPr/>
            </a:lvl1pPr>
          </a:lstStyle>
          <a:p>
            <a:fld id="{93D5B83D-8DE0-44E7-9DBE-CE48A8CF3D43}" type="slidenum">
              <a:rPr lang="zh-TW" altLang="en-US"/>
            </a:fld>
            <a:endParaRPr lang="zh-TW" alt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fld id="{FCBB2921-C936-4373-89D1-9FAD91BA5B5D}" type="datetimeFigureOut">
              <a:rPr lang="zh-TW" altLang="en-US"/>
            </a:fld>
            <a:endParaRPr lang="zh-TW" altLang="en-US"/>
          </a:p>
        </p:txBody>
      </p:sp>
      <p:sp>
        <p:nvSpPr>
          <p:cNvPr id="3" name="頁尾版面配置區 4"/>
          <p:cNvSpPr>
            <a:spLocks noGrp="1"/>
          </p:cNvSpPr>
          <p:nvPr>
            <p:ph type="ftr" sz="quarter" idx="11"/>
          </p:nvPr>
        </p:nvSpPr>
        <p:spPr/>
        <p:txBody>
          <a:bodyPr/>
          <a:lstStyle>
            <a:lvl1pPr>
              <a:defRPr/>
            </a:lvl1pPr>
          </a:lstStyle>
          <a:p>
            <a:endParaRPr lang="zh-TW" altLang="en-US"/>
          </a:p>
        </p:txBody>
      </p:sp>
      <p:sp>
        <p:nvSpPr>
          <p:cNvPr id="4" name="投影片編號版面配置區 5"/>
          <p:cNvSpPr>
            <a:spLocks noGrp="1"/>
          </p:cNvSpPr>
          <p:nvPr>
            <p:ph type="sldNum" sz="quarter" idx="12"/>
          </p:nvPr>
        </p:nvSpPr>
        <p:spPr/>
        <p:txBody>
          <a:bodyPr/>
          <a:lstStyle>
            <a:lvl1pPr>
              <a:defRPr/>
            </a:lvl1pPr>
          </a:lstStyle>
          <a:p>
            <a:fld id="{3621AAA2-4DB4-4148-A13F-87F7DF3396A9}" type="slidenum">
              <a:rPr lang="zh-TW" altLang="en-US"/>
            </a:fld>
            <a:endParaRPr lang="zh-TW" alt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showMasterSp="0">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24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6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endParaRPr lang="zh-TW" altLang="en-US" smtClean="0"/>
          </a:p>
        </p:txBody>
      </p:sp>
      <p:sp>
        <p:nvSpPr>
          <p:cNvPr id="5" name="日期版面配置區 3"/>
          <p:cNvSpPr>
            <a:spLocks noGrp="1"/>
          </p:cNvSpPr>
          <p:nvPr>
            <p:ph type="dt" sz="half" idx="10"/>
          </p:nvPr>
        </p:nvSpPr>
        <p:spPr/>
        <p:txBody>
          <a:bodyPr/>
          <a:lstStyle>
            <a:lvl1pPr>
              <a:defRPr/>
            </a:lvl1pPr>
          </a:lstStyle>
          <a:p>
            <a:fld id="{0B11F00A-BA76-45C9-AC30-CF66AC3C54F1}" type="datetimeFigureOut">
              <a:rPr lang="zh-TW" altLang="en-US"/>
            </a:fld>
            <a:endParaRPr lang="zh-TW" altLang="en-US"/>
          </a:p>
        </p:txBody>
      </p:sp>
      <p:sp>
        <p:nvSpPr>
          <p:cNvPr id="6" name="頁尾版面配置區 4"/>
          <p:cNvSpPr>
            <a:spLocks noGrp="1"/>
          </p:cNvSpPr>
          <p:nvPr>
            <p:ph type="ftr" sz="quarter" idx="11"/>
          </p:nvPr>
        </p:nvSpPr>
        <p:spPr/>
        <p:txBody>
          <a:bodyPr/>
          <a:lstStyle>
            <a:lvl1pPr>
              <a:defRPr/>
            </a:lvl1pPr>
          </a:lstStyle>
          <a:p>
            <a:endParaRPr lang="zh-TW" altLang="en-US"/>
          </a:p>
        </p:txBody>
      </p:sp>
      <p:sp>
        <p:nvSpPr>
          <p:cNvPr id="7" name="投影片編號版面配置區 5"/>
          <p:cNvSpPr>
            <a:spLocks noGrp="1"/>
          </p:cNvSpPr>
          <p:nvPr>
            <p:ph type="sldNum" sz="quarter" idx="12"/>
          </p:nvPr>
        </p:nvSpPr>
        <p:spPr/>
        <p:txBody>
          <a:bodyPr/>
          <a:lstStyle>
            <a:lvl1pPr>
              <a:defRPr/>
            </a:lvl1pPr>
          </a:lstStyle>
          <a:p>
            <a:fld id="{A9309A05-B473-4B04-B2C4-8E152EC22FA6}" type="slidenum">
              <a:rPr lang="zh-TW" altLang="en-US"/>
            </a:fld>
            <a:endParaRPr lang="zh-TW" alt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showMasterSp="0">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24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6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TW" altLang="en-US" noProof="0"/>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endParaRPr lang="zh-TW" altLang="en-US" smtClean="0"/>
          </a:p>
        </p:txBody>
      </p:sp>
      <p:sp>
        <p:nvSpPr>
          <p:cNvPr id="5" name="日期版面配置區 3"/>
          <p:cNvSpPr>
            <a:spLocks noGrp="1"/>
          </p:cNvSpPr>
          <p:nvPr>
            <p:ph type="dt" sz="half" idx="10"/>
          </p:nvPr>
        </p:nvSpPr>
        <p:spPr/>
        <p:txBody>
          <a:bodyPr/>
          <a:lstStyle>
            <a:lvl1pPr>
              <a:defRPr/>
            </a:lvl1pPr>
          </a:lstStyle>
          <a:p>
            <a:fld id="{4BA08D95-DA36-462F-8CDB-5270D696BA35}" type="datetimeFigureOut">
              <a:rPr lang="zh-TW" altLang="en-US"/>
            </a:fld>
            <a:endParaRPr lang="zh-TW" altLang="en-US"/>
          </a:p>
        </p:txBody>
      </p:sp>
      <p:sp>
        <p:nvSpPr>
          <p:cNvPr id="6" name="頁尾版面配置區 4"/>
          <p:cNvSpPr>
            <a:spLocks noGrp="1"/>
          </p:cNvSpPr>
          <p:nvPr>
            <p:ph type="ftr" sz="quarter" idx="11"/>
          </p:nvPr>
        </p:nvSpPr>
        <p:spPr/>
        <p:txBody>
          <a:bodyPr/>
          <a:lstStyle>
            <a:lvl1pPr>
              <a:defRPr/>
            </a:lvl1pPr>
          </a:lstStyle>
          <a:p>
            <a:endParaRPr lang="zh-TW" altLang="en-US"/>
          </a:p>
        </p:txBody>
      </p:sp>
      <p:sp>
        <p:nvSpPr>
          <p:cNvPr id="7" name="投影片編號版面配置區 5"/>
          <p:cNvSpPr>
            <a:spLocks noGrp="1"/>
          </p:cNvSpPr>
          <p:nvPr>
            <p:ph type="sldNum" sz="quarter" idx="12"/>
          </p:nvPr>
        </p:nvSpPr>
        <p:spPr/>
        <p:txBody>
          <a:bodyPr/>
          <a:lstStyle>
            <a:lvl1pPr>
              <a:defRPr/>
            </a:lvl1pPr>
          </a:lstStyle>
          <a:p>
            <a:fld id="{8848C3A7-1D2C-4C40-B146-692933D154C4}" type="slidenum">
              <a:rPr lang="zh-TW" altLang="en-US"/>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showMasterPhAnim="0" showMasterSp="0">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52800" y="198438"/>
            <a:ext cx="8331200" cy="563562"/>
          </a:xfrm>
        </p:spPr>
        <p:txBody>
          <a:bodyPr/>
          <a:lstStyle/>
          <a:p>
            <a:r>
              <a:rPr lang="en-US" smtClean="0"/>
              <a:t>Click to edit Master title style</a:t>
            </a:r>
            <a:endParaRPr lang="en-US"/>
          </a:p>
        </p:txBody>
      </p:sp>
      <p:sp>
        <p:nvSpPr>
          <p:cNvPr id="3" name="Table Placeholder 2"/>
          <p:cNvSpPr>
            <a:spLocks noGrp="1"/>
          </p:cNvSpPr>
          <p:nvPr>
            <p:ph type="tbl" idx="1" hasCustomPrompt="1"/>
          </p:nvPr>
        </p:nvSpPr>
        <p:spPr>
          <a:xfrm>
            <a:off x="304800" y="1066800"/>
            <a:ext cx="11277600" cy="5334000"/>
          </a:xfrm>
        </p:spPr>
        <p:txBody>
          <a:bodyPr/>
          <a:lstStyle/>
          <a:p>
            <a:pPr lvl="0"/>
            <a:r>
              <a:rPr lang="en-US" noProof="0" smtClean="0"/>
              <a:t>Click icon to add table</a:t>
            </a:r>
            <a:endParaRPr lang="en-US" noProof="0"/>
          </a:p>
        </p:txBody>
      </p:sp>
      <p:sp>
        <p:nvSpPr>
          <p:cNvPr id="4" name="Footer Placeholder 3"/>
          <p:cNvSpPr>
            <a:spLocks noGrp="1"/>
          </p:cNvSpPr>
          <p:nvPr>
            <p:ph type="ftr" sz="quarter" idx="10"/>
          </p:nvPr>
        </p:nvSpPr>
        <p:spPr/>
        <p:txBody>
          <a:bodyPr/>
          <a:lstStyle>
            <a:lvl1pPr eaLnBrk="0" hangingPunct="0">
              <a:defRPr>
                <a:latin typeface="Arial" panose="020B0604020202020204" pitchFamily="34" charset="0"/>
                <a:cs typeface="Arial" panose="020B0604020202020204" pitchFamily="34" charset="0"/>
              </a:defRPr>
            </a:lvl1pPr>
          </a:lstStyle>
          <a:p>
            <a:pPr>
              <a:defRPr/>
            </a:pPr>
            <a:r>
              <a:rPr lang="en-US"/>
              <a:t>www.themegallery.com</a:t>
            </a:r>
            <a:endParaRPr lang="en-US"/>
          </a:p>
        </p:txBody>
      </p:sp>
      <p:sp>
        <p:nvSpPr>
          <p:cNvPr id="5" name="Slide Number Placeholder 4"/>
          <p:cNvSpPr>
            <a:spLocks noGrp="1"/>
          </p:cNvSpPr>
          <p:nvPr>
            <p:ph type="sldNum" sz="quarter" idx="11"/>
          </p:nvPr>
        </p:nvSpPr>
        <p:spPr/>
        <p:txBody>
          <a:bodyPr/>
          <a:lstStyle>
            <a:lvl1pPr eaLnBrk="0" hangingPunct="0">
              <a:defRPr b="1">
                <a:latin typeface="Arial" panose="020B0604020202020204" pitchFamily="34" charset="0"/>
                <a:cs typeface="Arial" panose="020B0604020202020204" pitchFamily="34" charset="0"/>
              </a:defRPr>
            </a:lvl1pPr>
          </a:lstStyle>
          <a:p>
            <a:pPr>
              <a:defRPr/>
            </a:pPr>
            <a:fld id="{0A982373-869E-4F4B-B305-FFB91511F70A}" type="slidenum">
              <a:rPr lang="en-US"/>
            </a:fld>
            <a:endParaRPr lang="en-US"/>
          </a:p>
        </p:txBody>
      </p:sp>
      <p:sp>
        <p:nvSpPr>
          <p:cNvPr id="6" name="Date Placeholder 5"/>
          <p:cNvSpPr>
            <a:spLocks noGrp="1"/>
          </p:cNvSpPr>
          <p:nvPr>
            <p:ph type="dt" sz="half" idx="12"/>
          </p:nvPr>
        </p:nvSpPr>
        <p:spPr/>
        <p:txBody>
          <a:bodyPr/>
          <a:lstStyle>
            <a:lvl1pPr eaLnBrk="0" hangingPunct="0">
              <a:defRPr b="1">
                <a:latin typeface="Arial" panose="020B0604020202020204" pitchFamily="34" charset="0"/>
                <a:cs typeface="Arial" panose="020B0604020202020204" pitchFamily="34" charset="0"/>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showMasterSp="0">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fld id="{6F637FAA-811C-4670-9186-91806CC2F28F}" type="datetimeFigureOut">
              <a:rPr lang="zh-TW" altLang="en-US"/>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24A857A8-084D-4D82-ADF7-D23C3EE53EC2}" type="slidenum">
              <a:rPr lang="zh-TW" altLang="en-US"/>
            </a:fld>
            <a:endParaRPr lang="zh-TW" alt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showMasterSp="0">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2"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3" y="365125"/>
            <a:ext cx="7734300" cy="5811838"/>
          </a:xfrm>
        </p:spPr>
        <p:txBody>
          <a:bodyPr vert="eaVert"/>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fld id="{10187FCA-8E43-4996-84EF-DFD5CEEBCAED}" type="datetimeFigureOut">
              <a:rPr lang="zh-TW" altLang="en-US"/>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9F7B0BEA-EA78-4E5D-BA10-6FBBB9D86823}" type="slidenum">
              <a:rPr lang="zh-TW" altLang="en-US"/>
            </a:fld>
            <a:endParaRPr lang="zh-TW" alt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Only" showMasterSp="0">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7514" y="277813"/>
            <a:ext cx="10977033" cy="5853112"/>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a:xfrm>
            <a:off x="607512" y="6243638"/>
            <a:ext cx="2849033" cy="457200"/>
          </a:xfrm>
        </p:spPr>
        <p:txBody>
          <a:bodyPr/>
          <a:lstStyle>
            <a:lvl1pPr>
              <a:defRPr/>
            </a:lvl1pPr>
          </a:lstStyle>
          <a:p>
            <a:endParaRPr lang="en-US"/>
          </a:p>
        </p:txBody>
      </p:sp>
      <p:sp>
        <p:nvSpPr>
          <p:cNvPr id="4" name="Footer Placeholder 3"/>
          <p:cNvSpPr>
            <a:spLocks noGrp="1"/>
          </p:cNvSpPr>
          <p:nvPr>
            <p:ph type="ftr" sz="quarter" idx="11"/>
          </p:nvPr>
        </p:nvSpPr>
        <p:spPr>
          <a:xfrm>
            <a:off x="4163512" y="6248400"/>
            <a:ext cx="3865033"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8735512" y="6243638"/>
            <a:ext cx="2849033" cy="457200"/>
          </a:xfrm>
        </p:spPr>
        <p:txBody>
          <a:bodyPr/>
          <a:lstStyle>
            <a:lvl1pPr>
              <a:defRPr/>
            </a:lvl1pPr>
          </a:lstStyle>
          <a:p>
            <a:fld id="{1E18C19F-7325-4228-B9BC-F9E9FF791B68}" type="slidenum">
              <a:rPr lang="en-US"/>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xAndClipArt" showMasterSp="0">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7513" y="277856"/>
            <a:ext cx="10977033"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7487" y="1600206"/>
            <a:ext cx="5386916" cy="453072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lipArt Placeholder 3"/>
          <p:cNvSpPr>
            <a:spLocks noGrp="1"/>
          </p:cNvSpPr>
          <p:nvPr>
            <p:ph type="clipArt" sz="half" idx="2"/>
          </p:nvPr>
        </p:nvSpPr>
        <p:spPr>
          <a:xfrm>
            <a:off x="6197600" y="1600206"/>
            <a:ext cx="5386917" cy="4530725"/>
          </a:xfrm>
        </p:spPr>
        <p:txBody>
          <a:bodyPr rtlCol="0">
            <a:normAutofit/>
          </a:bodyPr>
          <a:lstStyle/>
          <a:p>
            <a:pPr lvl="0"/>
            <a:endParaRPr lang="en-US" noProof="0"/>
          </a:p>
        </p:txBody>
      </p:sp>
      <p:sp>
        <p:nvSpPr>
          <p:cNvPr id="5" name="Date Placeholder 4"/>
          <p:cNvSpPr>
            <a:spLocks noGrp="1"/>
          </p:cNvSpPr>
          <p:nvPr>
            <p:ph type="dt" sz="half" idx="10"/>
          </p:nvPr>
        </p:nvSpPr>
        <p:spPr>
          <a:xfrm>
            <a:off x="607512" y="6243638"/>
            <a:ext cx="2849033" cy="457200"/>
          </a:xfrm>
        </p:spPr>
        <p:txBody>
          <a:bodyPr/>
          <a:lstStyle>
            <a:lvl1pPr>
              <a:defRPr/>
            </a:lvl1pPr>
          </a:lstStyle>
          <a:p>
            <a:endParaRPr lang="en-US"/>
          </a:p>
        </p:txBody>
      </p:sp>
      <p:sp>
        <p:nvSpPr>
          <p:cNvPr id="6" name="Footer Placeholder 5"/>
          <p:cNvSpPr>
            <a:spLocks noGrp="1"/>
          </p:cNvSpPr>
          <p:nvPr>
            <p:ph type="ftr" sz="quarter" idx="11"/>
          </p:nvPr>
        </p:nvSpPr>
        <p:spPr>
          <a:xfrm>
            <a:off x="4163512" y="6248400"/>
            <a:ext cx="3865033"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5512" y="6243638"/>
            <a:ext cx="2849033" cy="457200"/>
          </a:xfrm>
        </p:spPr>
        <p:txBody>
          <a:bodyPr/>
          <a:lstStyle>
            <a:lvl1pPr>
              <a:defRPr/>
            </a:lvl1pPr>
          </a:lstStyle>
          <a:p>
            <a:fld id="{8ADA5C7D-A255-4A44-B632-1647ABCA7F56}" type="slidenum">
              <a:rPr lang="en-US"/>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showMasterSp="0">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45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fld id="{7F8280D3-E7D1-4564-99BE-BF5A1FE5C88E}" type="datetimeFigureOut">
              <a:rPr lang="zh-TW" altLang="en-US"/>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7CB68D1D-D447-434B-9BAB-95F5933A6E20}" type="slidenum">
              <a:rPr lang="zh-TW" altLang="en-US"/>
            </a:fld>
            <a:endParaRPr lang="zh-TW"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showMasterSp="0">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fld id="{07716BD4-3497-4517-A220-45B47194D5EE}" type="datetimeFigureOut">
              <a:rPr lang="zh-TW" altLang="en-US"/>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50C5017B-C697-4EB1-963B-40F1D1B8F26E}" type="slidenum">
              <a:rPr lang="zh-TW" altLang="en-US"/>
            </a:fld>
            <a:endParaRPr lang="zh-TW"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showMasterSp="0">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1" y="1709812"/>
            <a:ext cx="10515600" cy="2852737"/>
          </a:xfrm>
        </p:spPr>
        <p:txBody>
          <a:bodyPr anchor="b"/>
          <a:lstStyle>
            <a:lvl1pPr>
              <a:defRPr sz="45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1" y="4589537"/>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smtClean="0"/>
              <a:t>按一下以編輯母片文字樣式</a:t>
            </a:r>
            <a:endParaRPr lang="zh-TW" altLang="en-US" smtClean="0"/>
          </a:p>
        </p:txBody>
      </p:sp>
      <p:sp>
        <p:nvSpPr>
          <p:cNvPr id="4" name="日期版面配置區 3"/>
          <p:cNvSpPr>
            <a:spLocks noGrp="1"/>
          </p:cNvSpPr>
          <p:nvPr>
            <p:ph type="dt" sz="half" idx="10"/>
          </p:nvPr>
        </p:nvSpPr>
        <p:spPr/>
        <p:txBody>
          <a:bodyPr/>
          <a:lstStyle>
            <a:lvl1pPr>
              <a:defRPr/>
            </a:lvl1pPr>
          </a:lstStyle>
          <a:p>
            <a:fld id="{CC88406C-9665-48E9-B186-18FDAAD95FF2}" type="datetimeFigureOut">
              <a:rPr lang="zh-TW" altLang="en-US"/>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F53D7A21-0AFB-4DE0-81C4-BC7029761EF2}" type="slidenum">
              <a:rPr lang="zh-TW" altLang="en-US"/>
            </a:fld>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showMasterSp="0">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fld id="{8677019E-DBC0-464A-80E9-E6DD3AED73B7}" type="datetimeFigureOut">
              <a:rPr lang="zh-TW" altLang="en-US"/>
            </a:fld>
            <a:endParaRPr lang="zh-TW" altLang="en-US"/>
          </a:p>
        </p:txBody>
      </p:sp>
      <p:sp>
        <p:nvSpPr>
          <p:cNvPr id="6" name="頁尾版面配置區 4"/>
          <p:cNvSpPr>
            <a:spLocks noGrp="1"/>
          </p:cNvSpPr>
          <p:nvPr>
            <p:ph type="ftr" sz="quarter" idx="11"/>
          </p:nvPr>
        </p:nvSpPr>
        <p:spPr/>
        <p:txBody>
          <a:bodyPr/>
          <a:lstStyle>
            <a:lvl1pPr>
              <a:defRPr/>
            </a:lvl1pPr>
          </a:lstStyle>
          <a:p>
            <a:endParaRPr lang="zh-TW" altLang="en-US"/>
          </a:p>
        </p:txBody>
      </p:sp>
      <p:sp>
        <p:nvSpPr>
          <p:cNvPr id="7" name="投影片編號版面配置區 5"/>
          <p:cNvSpPr>
            <a:spLocks noGrp="1"/>
          </p:cNvSpPr>
          <p:nvPr>
            <p:ph type="sldNum" sz="quarter" idx="12"/>
          </p:nvPr>
        </p:nvSpPr>
        <p:spPr/>
        <p:txBody>
          <a:bodyPr/>
          <a:lstStyle>
            <a:lvl1pPr>
              <a:defRPr/>
            </a:lvl1pPr>
          </a:lstStyle>
          <a:p>
            <a:fld id="{75F76053-4101-4A84-9F7C-386F240B3287}" type="slidenum">
              <a:rPr lang="zh-TW" altLang="en-US"/>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showMasterSp="0">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9"/>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endParaRPr lang="zh-TW" altLang="en-US" smtClean="0"/>
          </a:p>
        </p:txBody>
      </p:sp>
      <p:sp>
        <p:nvSpPr>
          <p:cNvPr id="4" name="內容版面配置區 3"/>
          <p:cNvSpPr>
            <a:spLocks noGrp="1"/>
          </p:cNvSpPr>
          <p:nvPr>
            <p:ph sz="half" idx="2"/>
          </p:nvPr>
        </p:nvSpPr>
        <p:spPr>
          <a:xfrm>
            <a:off x="839789" y="2505075"/>
            <a:ext cx="5157787" cy="3684588"/>
          </a:xfrm>
        </p:spPr>
        <p:txBody>
          <a:bodyPr/>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5" name="文字版面配置區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endParaRPr lang="zh-TW" altLang="en-US" smtClean="0"/>
          </a:p>
        </p:txBody>
      </p:sp>
      <p:sp>
        <p:nvSpPr>
          <p:cNvPr id="6" name="內容版面配置區 5"/>
          <p:cNvSpPr>
            <a:spLocks noGrp="1"/>
          </p:cNvSpPr>
          <p:nvPr>
            <p:ph sz="quarter" idx="4"/>
          </p:nvPr>
        </p:nvSpPr>
        <p:spPr>
          <a:xfrm>
            <a:off x="6172203" y="2505075"/>
            <a:ext cx="5183188" cy="3684588"/>
          </a:xfrm>
        </p:spPr>
        <p:txBody>
          <a:bodyPr/>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fld id="{1A46C020-5BA8-4D8C-AEF8-D84AA496EA7C}" type="datetimeFigureOut">
              <a:rPr lang="zh-TW" altLang="en-US"/>
            </a:fld>
            <a:endParaRPr lang="zh-TW" altLang="en-US"/>
          </a:p>
        </p:txBody>
      </p:sp>
      <p:sp>
        <p:nvSpPr>
          <p:cNvPr id="8" name="頁尾版面配置區 4"/>
          <p:cNvSpPr>
            <a:spLocks noGrp="1"/>
          </p:cNvSpPr>
          <p:nvPr>
            <p:ph type="ftr" sz="quarter" idx="11"/>
          </p:nvPr>
        </p:nvSpPr>
        <p:spPr/>
        <p:txBody>
          <a:bodyPr/>
          <a:lstStyle>
            <a:lvl1pPr>
              <a:defRPr/>
            </a:lvl1pPr>
          </a:lstStyle>
          <a:p>
            <a:endParaRPr lang="zh-TW" altLang="en-US"/>
          </a:p>
        </p:txBody>
      </p:sp>
      <p:sp>
        <p:nvSpPr>
          <p:cNvPr id="9" name="投影片編號版面配置區 5"/>
          <p:cNvSpPr>
            <a:spLocks noGrp="1"/>
          </p:cNvSpPr>
          <p:nvPr>
            <p:ph type="sldNum" sz="quarter" idx="12"/>
          </p:nvPr>
        </p:nvSpPr>
        <p:spPr/>
        <p:txBody>
          <a:bodyPr/>
          <a:lstStyle>
            <a:lvl1pPr>
              <a:defRPr/>
            </a:lvl1pPr>
          </a:lstStyle>
          <a:p>
            <a:fld id="{9A3A9E2C-77DA-4D0A-9BEC-DACFCD814A14}" type="slidenum">
              <a:rPr lang="zh-TW" altLang="en-US"/>
            </a:fld>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showMasterSp="0">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fld id="{D26466BD-578B-467B-83BC-783C32DA924E}" type="datetimeFigureOut">
              <a:rPr lang="zh-TW" altLang="en-US"/>
            </a:fld>
            <a:endParaRPr lang="zh-TW" altLang="en-US"/>
          </a:p>
        </p:txBody>
      </p:sp>
      <p:sp>
        <p:nvSpPr>
          <p:cNvPr id="4" name="頁尾版面配置區 4"/>
          <p:cNvSpPr>
            <a:spLocks noGrp="1"/>
          </p:cNvSpPr>
          <p:nvPr>
            <p:ph type="ftr" sz="quarter" idx="11"/>
          </p:nvPr>
        </p:nvSpPr>
        <p:spPr/>
        <p:txBody>
          <a:bodyPr/>
          <a:lstStyle>
            <a:lvl1pPr>
              <a:defRPr/>
            </a:lvl1pPr>
          </a:lstStyle>
          <a:p>
            <a:endParaRPr lang="zh-TW" altLang="en-US"/>
          </a:p>
        </p:txBody>
      </p:sp>
      <p:sp>
        <p:nvSpPr>
          <p:cNvPr id="5" name="投影片編號版面配置區 5"/>
          <p:cNvSpPr>
            <a:spLocks noGrp="1"/>
          </p:cNvSpPr>
          <p:nvPr>
            <p:ph type="sldNum" sz="quarter" idx="12"/>
          </p:nvPr>
        </p:nvSpPr>
        <p:spPr/>
        <p:txBody>
          <a:bodyPr/>
          <a:lstStyle>
            <a:lvl1pPr>
              <a:defRPr/>
            </a:lvl1pPr>
          </a:lstStyle>
          <a:p>
            <a:fld id="{E42A92A8-DF3F-4271-9504-C0206DE499C1}" type="slidenum">
              <a:rPr lang="zh-TW" altLang="en-US"/>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fld id="{7A482241-CD08-42B4-9A4D-A752C09DFB75}" type="datetimeFigureOut">
              <a:rPr lang="zh-TW" altLang="en-US"/>
            </a:fld>
            <a:endParaRPr lang="zh-TW" altLang="en-US"/>
          </a:p>
        </p:txBody>
      </p:sp>
      <p:sp>
        <p:nvSpPr>
          <p:cNvPr id="3" name="頁尾版面配置區 4"/>
          <p:cNvSpPr>
            <a:spLocks noGrp="1"/>
          </p:cNvSpPr>
          <p:nvPr>
            <p:ph type="ftr" sz="quarter" idx="11"/>
          </p:nvPr>
        </p:nvSpPr>
        <p:spPr/>
        <p:txBody>
          <a:bodyPr/>
          <a:lstStyle>
            <a:lvl1pPr>
              <a:defRPr/>
            </a:lvl1pPr>
          </a:lstStyle>
          <a:p>
            <a:endParaRPr lang="zh-TW" altLang="en-US"/>
          </a:p>
        </p:txBody>
      </p:sp>
      <p:sp>
        <p:nvSpPr>
          <p:cNvPr id="4" name="投影片編號版面配置區 5"/>
          <p:cNvSpPr>
            <a:spLocks noGrp="1"/>
          </p:cNvSpPr>
          <p:nvPr>
            <p:ph type="sldNum" sz="quarter" idx="12"/>
          </p:nvPr>
        </p:nvSpPr>
        <p:spPr/>
        <p:txBody>
          <a:bodyPr/>
          <a:lstStyle>
            <a:lvl1pPr>
              <a:defRPr/>
            </a:lvl1pPr>
          </a:lstStyle>
          <a:p>
            <a:fld id="{6015F84F-035A-4CF5-891D-19113E5D9999}" type="slidenum">
              <a:rPr lang="zh-TW" altLang="en-US"/>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PhAnim="0" showMasterSp="0">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Footer Placeholder 3"/>
          <p:cNvSpPr>
            <a:spLocks noGrp="1"/>
          </p:cNvSpPr>
          <p:nvPr>
            <p:ph type="ftr" sz="quarter" idx="10"/>
          </p:nvPr>
        </p:nvSpPr>
        <p:spPr/>
        <p:txBody>
          <a:bodyPr/>
          <a:lstStyle>
            <a:lvl1pPr eaLnBrk="0" hangingPunct="0">
              <a:defRPr>
                <a:latin typeface="Arial" panose="020B0604020202020204" pitchFamily="34" charset="0"/>
                <a:cs typeface="Arial" panose="020B0604020202020204" pitchFamily="34" charset="0"/>
              </a:defRPr>
            </a:lvl1pPr>
          </a:lstStyle>
          <a:p>
            <a:pPr>
              <a:defRPr/>
            </a:pPr>
            <a:r>
              <a:rPr lang="en-US"/>
              <a:t>www.themegallery.com</a:t>
            </a:r>
            <a:endParaRPr lang="en-US"/>
          </a:p>
        </p:txBody>
      </p:sp>
      <p:sp>
        <p:nvSpPr>
          <p:cNvPr id="5" name="Slide Number Placeholder 4"/>
          <p:cNvSpPr>
            <a:spLocks noGrp="1"/>
          </p:cNvSpPr>
          <p:nvPr>
            <p:ph type="sldNum" sz="quarter" idx="11"/>
          </p:nvPr>
        </p:nvSpPr>
        <p:spPr/>
        <p:txBody>
          <a:bodyPr/>
          <a:lstStyle>
            <a:lvl1pPr eaLnBrk="0" hangingPunct="0">
              <a:defRPr b="1">
                <a:latin typeface="Arial" panose="020B0604020202020204" pitchFamily="34" charset="0"/>
                <a:cs typeface="Arial" panose="020B0604020202020204" pitchFamily="34" charset="0"/>
              </a:defRPr>
            </a:lvl1pPr>
          </a:lstStyle>
          <a:p>
            <a:pPr>
              <a:defRPr/>
            </a:pPr>
            <a:fld id="{12D3DAC8-1944-43A9-80EF-A43823D8B587}" type="slidenum">
              <a:rPr lang="en-US"/>
            </a:fld>
            <a:endParaRPr lang="en-US"/>
          </a:p>
        </p:txBody>
      </p:sp>
      <p:sp>
        <p:nvSpPr>
          <p:cNvPr id="6" name="Date Placeholder 5"/>
          <p:cNvSpPr>
            <a:spLocks noGrp="1"/>
          </p:cNvSpPr>
          <p:nvPr>
            <p:ph type="dt" sz="half" idx="12"/>
          </p:nvPr>
        </p:nvSpPr>
        <p:spPr/>
        <p:txBody>
          <a:bodyPr/>
          <a:lstStyle>
            <a:lvl1pPr eaLnBrk="0" hangingPunct="0">
              <a:defRPr b="1">
                <a:latin typeface="Arial" panose="020B0604020202020204" pitchFamily="34" charset="0"/>
                <a:cs typeface="Arial" panose="020B0604020202020204" pitchFamily="34" charset="0"/>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showMasterSp="0">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24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9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endParaRPr lang="zh-TW" altLang="en-US" smtClean="0"/>
          </a:p>
        </p:txBody>
      </p:sp>
      <p:sp>
        <p:nvSpPr>
          <p:cNvPr id="5" name="日期版面配置區 3"/>
          <p:cNvSpPr>
            <a:spLocks noGrp="1"/>
          </p:cNvSpPr>
          <p:nvPr>
            <p:ph type="dt" sz="half" idx="10"/>
          </p:nvPr>
        </p:nvSpPr>
        <p:spPr/>
        <p:txBody>
          <a:bodyPr/>
          <a:lstStyle>
            <a:lvl1pPr>
              <a:defRPr/>
            </a:lvl1pPr>
          </a:lstStyle>
          <a:p>
            <a:fld id="{436E60C6-FE51-4BF4-9750-73339F5245CF}" type="datetimeFigureOut">
              <a:rPr lang="zh-TW" altLang="en-US"/>
            </a:fld>
            <a:endParaRPr lang="zh-TW" altLang="en-US"/>
          </a:p>
        </p:txBody>
      </p:sp>
      <p:sp>
        <p:nvSpPr>
          <p:cNvPr id="6" name="頁尾版面配置區 4"/>
          <p:cNvSpPr>
            <a:spLocks noGrp="1"/>
          </p:cNvSpPr>
          <p:nvPr>
            <p:ph type="ftr" sz="quarter" idx="11"/>
          </p:nvPr>
        </p:nvSpPr>
        <p:spPr/>
        <p:txBody>
          <a:bodyPr/>
          <a:lstStyle>
            <a:lvl1pPr>
              <a:defRPr/>
            </a:lvl1pPr>
          </a:lstStyle>
          <a:p>
            <a:endParaRPr lang="zh-TW" altLang="en-US"/>
          </a:p>
        </p:txBody>
      </p:sp>
      <p:sp>
        <p:nvSpPr>
          <p:cNvPr id="7" name="投影片編號版面配置區 5"/>
          <p:cNvSpPr>
            <a:spLocks noGrp="1"/>
          </p:cNvSpPr>
          <p:nvPr>
            <p:ph type="sldNum" sz="quarter" idx="12"/>
          </p:nvPr>
        </p:nvSpPr>
        <p:spPr/>
        <p:txBody>
          <a:bodyPr/>
          <a:lstStyle>
            <a:lvl1pPr>
              <a:defRPr/>
            </a:lvl1pPr>
          </a:lstStyle>
          <a:p>
            <a:fld id="{23196D87-E560-4E4A-BB6B-8CAD11EC2618}" type="slidenum">
              <a:rPr lang="zh-TW" altLang="en-US"/>
            </a:fld>
            <a:endParaRPr lang="zh-TW"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showMasterSp="0">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24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99"/>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TW" altLang="en-US" noProof="0"/>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endParaRPr lang="zh-TW" altLang="en-US" smtClean="0"/>
          </a:p>
        </p:txBody>
      </p:sp>
      <p:sp>
        <p:nvSpPr>
          <p:cNvPr id="5" name="日期版面配置區 3"/>
          <p:cNvSpPr>
            <a:spLocks noGrp="1"/>
          </p:cNvSpPr>
          <p:nvPr>
            <p:ph type="dt" sz="half" idx="10"/>
          </p:nvPr>
        </p:nvSpPr>
        <p:spPr/>
        <p:txBody>
          <a:bodyPr/>
          <a:lstStyle>
            <a:lvl1pPr>
              <a:defRPr/>
            </a:lvl1pPr>
          </a:lstStyle>
          <a:p>
            <a:fld id="{F734325F-1409-41D4-9F9B-82881D43D1E5}" type="datetimeFigureOut">
              <a:rPr lang="zh-TW" altLang="en-US"/>
            </a:fld>
            <a:endParaRPr lang="zh-TW" altLang="en-US"/>
          </a:p>
        </p:txBody>
      </p:sp>
      <p:sp>
        <p:nvSpPr>
          <p:cNvPr id="6" name="頁尾版面配置區 4"/>
          <p:cNvSpPr>
            <a:spLocks noGrp="1"/>
          </p:cNvSpPr>
          <p:nvPr>
            <p:ph type="ftr" sz="quarter" idx="11"/>
          </p:nvPr>
        </p:nvSpPr>
        <p:spPr/>
        <p:txBody>
          <a:bodyPr/>
          <a:lstStyle>
            <a:lvl1pPr>
              <a:defRPr/>
            </a:lvl1pPr>
          </a:lstStyle>
          <a:p>
            <a:endParaRPr lang="zh-TW" altLang="en-US"/>
          </a:p>
        </p:txBody>
      </p:sp>
      <p:sp>
        <p:nvSpPr>
          <p:cNvPr id="7" name="投影片編號版面配置區 5"/>
          <p:cNvSpPr>
            <a:spLocks noGrp="1"/>
          </p:cNvSpPr>
          <p:nvPr>
            <p:ph type="sldNum" sz="quarter" idx="12"/>
          </p:nvPr>
        </p:nvSpPr>
        <p:spPr/>
        <p:txBody>
          <a:bodyPr/>
          <a:lstStyle>
            <a:lvl1pPr>
              <a:defRPr/>
            </a:lvl1pPr>
          </a:lstStyle>
          <a:p>
            <a:fld id="{C41A9891-7D8F-415C-ABEB-8D33D4CEE9EE}" type="slidenum">
              <a:rPr lang="zh-TW" altLang="en-US"/>
            </a:fld>
            <a:endParaRPr lang="zh-TW"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showMasterSp="0">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fld id="{F304D260-B936-48B3-A1BD-B188A1AD6A39}" type="datetimeFigureOut">
              <a:rPr lang="zh-TW" altLang="en-US"/>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72A96BA1-1A3B-42AC-B945-D3FE637F39EF}" type="slidenum">
              <a:rPr lang="zh-TW" altLang="en-US"/>
            </a:fld>
            <a:endParaRPr lang="zh-TW"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showMasterSp="0">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2"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3" y="365125"/>
            <a:ext cx="7734300" cy="5811838"/>
          </a:xfrm>
        </p:spPr>
        <p:txBody>
          <a:bodyPr vert="eaVert"/>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fld id="{0B030E7B-142B-4BB4-9BD4-4859C6CFFA4E}" type="datetimeFigureOut">
              <a:rPr lang="zh-TW" altLang="en-US"/>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2CB6CB2E-0149-4B5B-A67F-694645100309}" type="slidenum">
              <a:rPr lang="zh-TW" altLang="en-US"/>
            </a:fld>
            <a:endParaRPr lang="zh-TW"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showMasterSp="0">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7535" y="277813"/>
            <a:ext cx="10977033" cy="5853112"/>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a:xfrm>
            <a:off x="607523" y="6243638"/>
            <a:ext cx="2849033" cy="457200"/>
          </a:xfrm>
        </p:spPr>
        <p:txBody>
          <a:bodyPr/>
          <a:lstStyle>
            <a:lvl1pPr>
              <a:defRPr/>
            </a:lvl1pPr>
          </a:lstStyle>
          <a:p>
            <a:endParaRPr lang="en-US"/>
          </a:p>
        </p:txBody>
      </p:sp>
      <p:sp>
        <p:nvSpPr>
          <p:cNvPr id="4" name="Footer Placeholder 3"/>
          <p:cNvSpPr>
            <a:spLocks noGrp="1"/>
          </p:cNvSpPr>
          <p:nvPr>
            <p:ph type="ftr" sz="quarter" idx="11"/>
          </p:nvPr>
        </p:nvSpPr>
        <p:spPr>
          <a:xfrm>
            <a:off x="4163533" y="6248400"/>
            <a:ext cx="3865033"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8735533" y="6243638"/>
            <a:ext cx="2849033" cy="457200"/>
          </a:xfrm>
        </p:spPr>
        <p:txBody>
          <a:bodyPr/>
          <a:lstStyle>
            <a:lvl1pPr>
              <a:defRPr/>
            </a:lvl1pPr>
          </a:lstStyle>
          <a:p>
            <a:fld id="{33B664D1-4E40-4594-8B12-D8CCBA7E006E}" type="slidenum">
              <a:rPr lang="en-US"/>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showMasterSp="0">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7534" y="277888"/>
            <a:ext cx="10977033"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7487" y="1600206"/>
            <a:ext cx="5386916" cy="453072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lipArt Placeholder 3"/>
          <p:cNvSpPr>
            <a:spLocks noGrp="1"/>
          </p:cNvSpPr>
          <p:nvPr>
            <p:ph type="clipArt" sz="half" idx="2"/>
          </p:nvPr>
        </p:nvSpPr>
        <p:spPr>
          <a:xfrm>
            <a:off x="6197600" y="1600206"/>
            <a:ext cx="5386917" cy="4530725"/>
          </a:xfrm>
        </p:spPr>
        <p:txBody>
          <a:bodyPr rtlCol="0">
            <a:normAutofit/>
          </a:bodyPr>
          <a:lstStyle/>
          <a:p>
            <a:pPr lvl="0"/>
            <a:endParaRPr lang="en-US" noProof="0"/>
          </a:p>
        </p:txBody>
      </p:sp>
      <p:sp>
        <p:nvSpPr>
          <p:cNvPr id="5" name="Date Placeholder 4"/>
          <p:cNvSpPr>
            <a:spLocks noGrp="1"/>
          </p:cNvSpPr>
          <p:nvPr>
            <p:ph type="dt" sz="half" idx="10"/>
          </p:nvPr>
        </p:nvSpPr>
        <p:spPr>
          <a:xfrm>
            <a:off x="607523" y="6243638"/>
            <a:ext cx="2849033" cy="457200"/>
          </a:xfrm>
        </p:spPr>
        <p:txBody>
          <a:bodyPr/>
          <a:lstStyle>
            <a:lvl1pPr>
              <a:defRPr/>
            </a:lvl1pPr>
          </a:lstStyle>
          <a:p>
            <a:endParaRPr lang="en-US"/>
          </a:p>
        </p:txBody>
      </p:sp>
      <p:sp>
        <p:nvSpPr>
          <p:cNvPr id="6" name="Footer Placeholder 5"/>
          <p:cNvSpPr>
            <a:spLocks noGrp="1"/>
          </p:cNvSpPr>
          <p:nvPr>
            <p:ph type="ftr" sz="quarter" idx="11"/>
          </p:nvPr>
        </p:nvSpPr>
        <p:spPr>
          <a:xfrm>
            <a:off x="4163533" y="6248400"/>
            <a:ext cx="3865033"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5533" y="6243638"/>
            <a:ext cx="2849033" cy="457200"/>
          </a:xfrm>
        </p:spPr>
        <p:txBody>
          <a:bodyPr/>
          <a:lstStyle>
            <a:lvl1pPr>
              <a:defRPr/>
            </a:lvl1pPr>
          </a:lstStyle>
          <a:p>
            <a:fld id="{D6E266DD-4ADA-4DA8-8189-20D7396458E8}" type="slidenum">
              <a:rPr lang="en-US"/>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0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060D1638-68F4-4E2D-B633-BA63EF392634}" type="slidenum">
              <a:rPr lang="en-US" altLang="vi-VN"/>
            </a:fld>
            <a:endParaRPr lang="en-US" altLang="vi-V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showMasterSp="0">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4E660F22-0C59-4795-B690-94DAF16377DD}" type="slidenum">
              <a:rPr lang="en-US" altLang="vi-VN"/>
            </a:fld>
            <a:endParaRPr lang="en-US" altLang="vi-V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7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F3934A63-5C3D-485C-94A2-5DA910DECF29}" type="slidenum">
              <a:rPr lang="en-US" altLang="vi-VN"/>
            </a:fld>
            <a:endParaRPr lang="en-US" altLang="vi-V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showMasterSp="0">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DB7D7C24-CE78-4BD3-A669-F2DFB9FF9E5D}" type="slidenum">
              <a:rPr lang="en-US" altLang="vi-VN"/>
            </a:fld>
            <a:endParaRPr lang="en-US" alt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PhAnim="0" showMasterSp="0">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3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Footer Placeholder 3"/>
          <p:cNvSpPr>
            <a:spLocks noGrp="1"/>
          </p:cNvSpPr>
          <p:nvPr>
            <p:ph type="ftr" sz="quarter" idx="10"/>
          </p:nvPr>
        </p:nvSpPr>
        <p:spPr/>
        <p:txBody>
          <a:bodyPr/>
          <a:lstStyle>
            <a:lvl1pPr eaLnBrk="0" hangingPunct="0">
              <a:defRPr>
                <a:latin typeface="Arial" panose="020B0604020202020204" pitchFamily="34" charset="0"/>
                <a:cs typeface="Arial" panose="020B0604020202020204" pitchFamily="34" charset="0"/>
              </a:defRPr>
            </a:lvl1pPr>
          </a:lstStyle>
          <a:p>
            <a:pPr>
              <a:defRPr/>
            </a:pPr>
            <a:r>
              <a:rPr lang="en-US"/>
              <a:t>www.themegallery.com</a:t>
            </a:r>
            <a:endParaRPr lang="en-US"/>
          </a:p>
        </p:txBody>
      </p:sp>
      <p:sp>
        <p:nvSpPr>
          <p:cNvPr id="5" name="Slide Number Placeholder 4"/>
          <p:cNvSpPr>
            <a:spLocks noGrp="1"/>
          </p:cNvSpPr>
          <p:nvPr>
            <p:ph type="sldNum" sz="quarter" idx="11"/>
          </p:nvPr>
        </p:nvSpPr>
        <p:spPr/>
        <p:txBody>
          <a:bodyPr/>
          <a:lstStyle>
            <a:lvl1pPr eaLnBrk="0" hangingPunct="0">
              <a:defRPr b="1">
                <a:latin typeface="Arial" panose="020B0604020202020204" pitchFamily="34" charset="0"/>
                <a:cs typeface="Arial" panose="020B0604020202020204" pitchFamily="34" charset="0"/>
              </a:defRPr>
            </a:lvl1pPr>
          </a:lstStyle>
          <a:p>
            <a:pPr>
              <a:defRPr/>
            </a:pPr>
            <a:fld id="{6C6F4771-CFBC-4A3F-A272-B6D16AC748E1}" type="slidenum">
              <a:rPr lang="en-US"/>
            </a:fld>
            <a:endParaRPr lang="en-US"/>
          </a:p>
        </p:txBody>
      </p:sp>
      <p:sp>
        <p:nvSpPr>
          <p:cNvPr id="6" name="Date Placeholder 5"/>
          <p:cNvSpPr>
            <a:spLocks noGrp="1"/>
          </p:cNvSpPr>
          <p:nvPr>
            <p:ph type="dt" sz="half" idx="12"/>
          </p:nvPr>
        </p:nvSpPr>
        <p:spPr/>
        <p:txBody>
          <a:bodyPr/>
          <a:lstStyle>
            <a:lvl1pPr eaLnBrk="0" hangingPunct="0">
              <a:defRPr b="1">
                <a:latin typeface="Arial" panose="020B0604020202020204" pitchFamily="34" charset="0"/>
                <a:cs typeface="Arial" panose="020B0604020202020204" pitchFamily="34" charset="0"/>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showMasterSp="0">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41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41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endParaRPr lang="en-US"/>
          </a:p>
        </p:txBody>
      </p:sp>
      <p:sp>
        <p:nvSpPr>
          <p:cNvPr id="8" name="Rectangle 5"/>
          <p:cNvSpPr>
            <a:spLocks noGrp="1" noChangeArrowheads="1"/>
          </p:cNvSpPr>
          <p:nvPr>
            <p:ph type="ftr" sz="quarter" idx="11"/>
          </p:nvPr>
        </p:nvSpPr>
        <p:spPr/>
        <p:txBody>
          <a:bodyPr/>
          <a:lstStyle>
            <a:lvl1pPr>
              <a:defRPr/>
            </a:lvl1pPr>
          </a:lstStyle>
          <a:p>
            <a:endParaRPr lang="en-US"/>
          </a:p>
        </p:txBody>
      </p:sp>
      <p:sp>
        <p:nvSpPr>
          <p:cNvPr id="9" name="Rectangle 6"/>
          <p:cNvSpPr>
            <a:spLocks noGrp="1" noChangeArrowheads="1"/>
          </p:cNvSpPr>
          <p:nvPr>
            <p:ph type="sldNum" sz="quarter" idx="12"/>
          </p:nvPr>
        </p:nvSpPr>
        <p:spPr/>
        <p:txBody>
          <a:bodyPr/>
          <a:lstStyle>
            <a:lvl1pPr>
              <a:defRPr/>
            </a:lvl1pPr>
          </a:lstStyle>
          <a:p>
            <a:fld id="{527C992A-A93C-4924-9CE8-4DC2E48C3BE9}" type="slidenum">
              <a:rPr lang="en-US" altLang="vi-VN"/>
            </a:fld>
            <a:endParaRPr lang="en-US" altLang="vi-V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showMasterSp="0">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endParaRPr lang="en-US"/>
          </a:p>
        </p:txBody>
      </p:sp>
      <p:sp>
        <p:nvSpPr>
          <p:cNvPr id="4" name="Rectangle 5"/>
          <p:cNvSpPr>
            <a:spLocks noGrp="1" noChangeArrowheads="1"/>
          </p:cNvSpPr>
          <p:nvPr>
            <p:ph type="ftr" sz="quarter" idx="11"/>
          </p:nvPr>
        </p:nvSpPr>
        <p:spPr/>
        <p:txBody>
          <a:bodyPr/>
          <a:lstStyle>
            <a:lvl1pPr>
              <a:defRPr/>
            </a:lvl1pPr>
          </a:lstStyle>
          <a:p>
            <a:endParaRPr lang="en-US"/>
          </a:p>
        </p:txBody>
      </p:sp>
      <p:sp>
        <p:nvSpPr>
          <p:cNvPr id="5" name="Rectangle 6"/>
          <p:cNvSpPr>
            <a:spLocks noGrp="1" noChangeArrowheads="1"/>
          </p:cNvSpPr>
          <p:nvPr>
            <p:ph type="sldNum" sz="quarter" idx="12"/>
          </p:nvPr>
        </p:nvSpPr>
        <p:spPr/>
        <p:txBody>
          <a:bodyPr/>
          <a:lstStyle>
            <a:lvl1pPr>
              <a:defRPr/>
            </a:lvl1pPr>
          </a:lstStyle>
          <a:p>
            <a:fld id="{8E49B8FF-07BD-41A5-AD61-4E7588868127}" type="slidenum">
              <a:rPr lang="en-US" altLang="vi-VN"/>
            </a:fld>
            <a:endParaRPr lang="en-US" altLang="vi-V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endParaRPr lang="en-US"/>
          </a:p>
        </p:txBody>
      </p:sp>
      <p:sp>
        <p:nvSpPr>
          <p:cNvPr id="3" name="Rectangle 5"/>
          <p:cNvSpPr>
            <a:spLocks noGrp="1" noChangeArrowheads="1"/>
          </p:cNvSpPr>
          <p:nvPr>
            <p:ph type="ftr" sz="quarter" idx="11"/>
          </p:nvPr>
        </p:nvSpPr>
        <p:spPr/>
        <p:txBody>
          <a:bodyPr/>
          <a:lstStyle>
            <a:lvl1pPr>
              <a:defRPr/>
            </a:lvl1pPr>
          </a:lstStyle>
          <a:p>
            <a:endParaRPr lang="en-US"/>
          </a:p>
        </p:txBody>
      </p:sp>
      <p:sp>
        <p:nvSpPr>
          <p:cNvPr id="4" name="Rectangle 6"/>
          <p:cNvSpPr>
            <a:spLocks noGrp="1" noChangeArrowheads="1"/>
          </p:cNvSpPr>
          <p:nvPr>
            <p:ph type="sldNum" sz="quarter" idx="12"/>
          </p:nvPr>
        </p:nvSpPr>
        <p:spPr/>
        <p:txBody>
          <a:bodyPr/>
          <a:lstStyle>
            <a:lvl1pPr>
              <a:defRPr/>
            </a:lvl1pPr>
          </a:lstStyle>
          <a:p>
            <a:fld id="{BA9435C0-BAA2-4D90-9F53-DD0A49B98A21}" type="slidenum">
              <a:rPr lang="en-US" altLang="vi-VN"/>
            </a:fld>
            <a:endParaRPr lang="en-US" altLang="vi-V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2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24C34285-B7BF-443E-9C01-B135C6FB00A2}" type="slidenum">
              <a:rPr lang="en-US" altLang="vi-VN"/>
            </a:fld>
            <a:endParaRPr lang="en-US" altLang="vi-VN"/>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EA545FE6-5A87-4F6F-ABCA-C26901F30314}" type="slidenum">
              <a:rPr lang="en-US" altLang="vi-VN"/>
            </a:fld>
            <a:endParaRPr lang="en-US" altLang="vi-VN"/>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showMasterSp="0">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7757F7EA-8E62-496B-BCC6-EF426B9F2E5B}" type="slidenum">
              <a:rPr lang="en-US" altLang="vi-VN"/>
            </a:fld>
            <a:endParaRPr lang="en-US" altLang="vi-VN"/>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1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713"/>
            <a:ext cx="80264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B1F85CDE-B619-4691-8A60-0EBB12F58B45}" type="slidenum">
              <a:rPr lang="en-US" altLang="vi-VN"/>
            </a:fld>
            <a:endParaRPr lang="en-US" altLang="vi-VN"/>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showMasterSp="0">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713"/>
            <a:ext cx="10972800" cy="585152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endParaRPr lang="en-US"/>
          </a:p>
        </p:txBody>
      </p:sp>
      <p:sp>
        <p:nvSpPr>
          <p:cNvPr id="4" name="Rectangle 5"/>
          <p:cNvSpPr>
            <a:spLocks noGrp="1" noChangeArrowheads="1"/>
          </p:cNvSpPr>
          <p:nvPr>
            <p:ph type="ftr" sz="quarter" idx="11"/>
          </p:nvPr>
        </p:nvSpPr>
        <p:spPr/>
        <p:txBody>
          <a:bodyPr/>
          <a:lstStyle>
            <a:lvl1pPr>
              <a:defRPr/>
            </a:lvl1pPr>
          </a:lstStyle>
          <a:p>
            <a:endParaRPr lang="en-US"/>
          </a:p>
        </p:txBody>
      </p:sp>
      <p:sp>
        <p:nvSpPr>
          <p:cNvPr id="5" name="Rectangle 6"/>
          <p:cNvSpPr>
            <a:spLocks noGrp="1" noChangeArrowheads="1"/>
          </p:cNvSpPr>
          <p:nvPr>
            <p:ph type="sldNum" sz="quarter" idx="12"/>
          </p:nvPr>
        </p:nvSpPr>
        <p:spPr/>
        <p:txBody>
          <a:bodyPr/>
          <a:lstStyle>
            <a:lvl1pPr>
              <a:defRPr/>
            </a:lvl1pPr>
          </a:lstStyle>
          <a:p>
            <a:fld id="{FC007831-131B-4C49-81E6-03C226B8A126}" type="slidenum">
              <a:rPr lang="en-US" altLang="vi-VN"/>
            </a:fld>
            <a:endParaRPr lang="en-US" altLang="vi-VN"/>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aphicFrame>
        <p:nvGraphicFramePr>
          <p:cNvPr id="4" name="Object 15"/>
          <p:cNvGraphicFramePr>
            <a:graphicFrameLocks noChangeAspect="1"/>
          </p:cNvGraphicFramePr>
          <p:nvPr/>
        </p:nvGraphicFramePr>
        <p:xfrm>
          <a:off x="59267" y="2394017"/>
          <a:ext cx="12103100" cy="1819275"/>
        </p:xfrm>
        <a:graphic>
          <a:graphicData uri="http://schemas.openxmlformats.org/presentationml/2006/ole">
            <mc:AlternateContent xmlns:mc="http://schemas.openxmlformats.org/markup-compatibility/2006">
              <mc:Choice xmlns:v="urn:schemas-microsoft-com:vml" Requires="v">
                <p:oleObj spid="_x0000_s1039" name="Image" r:id="rId2" imgW="10210800" imgH="1816100" progId="Photoshop.Image.6">
                  <p:embed/>
                </p:oleObj>
              </mc:Choice>
              <mc:Fallback>
                <p:oleObj name="Image" r:id="rId2" imgW="10210800" imgH="1816100" progId="Photoshop.Image.6">
                  <p:embed/>
                  <p:pic>
                    <p:nvPicPr>
                      <p:cNvPr id="0" name="Picture 10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67" y="2394017"/>
                        <a:ext cx="12103100"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 name="Group 16"/>
          <p:cNvGrpSpPr/>
          <p:nvPr/>
        </p:nvGrpSpPr>
        <p:grpSpPr bwMode="auto">
          <a:xfrm>
            <a:off x="46569" y="4292600"/>
            <a:ext cx="12098867" cy="2520950"/>
            <a:chOff x="0" y="2640"/>
            <a:chExt cx="5760" cy="1680"/>
          </a:xfrm>
        </p:grpSpPr>
        <p:sp>
          <p:nvSpPr>
            <p:cNvPr id="6" name="Rectangle 17"/>
            <p:cNvSpPr>
              <a:spLocks noChangeArrowheads="1"/>
            </p:cNvSpPr>
            <p:nvPr userDrawn="1"/>
          </p:nvSpPr>
          <p:spPr bwMode="gray">
            <a:xfrm>
              <a:off x="0" y="2640"/>
              <a:ext cx="5760" cy="168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vi-VN" altLang="vi-VN" sz="2800" b="1" smtClean="0">
                <a:solidFill>
                  <a:srgbClr val="000000"/>
                </a:solidFill>
              </a:endParaRPr>
            </a:p>
          </p:txBody>
        </p:sp>
        <p:sp>
          <p:nvSpPr>
            <p:cNvPr id="7" name="Rectangle 18"/>
            <p:cNvSpPr>
              <a:spLocks noChangeArrowheads="1"/>
            </p:cNvSpPr>
            <p:nvPr userDrawn="1"/>
          </p:nvSpPr>
          <p:spPr bwMode="gray">
            <a:xfrm>
              <a:off x="0" y="2640"/>
              <a:ext cx="5760" cy="96"/>
            </a:xfrm>
            <a:prstGeom prst="rect">
              <a:avLst/>
            </a:prstGeom>
            <a:gradFill rotWithShape="0">
              <a:gsLst>
                <a:gs pos="0">
                  <a:schemeClr val="bg2">
                    <a:gamma/>
                    <a:shade val="46275"/>
                    <a:invGamma/>
                  </a:schemeClr>
                </a:gs>
                <a:gs pos="100000">
                  <a:schemeClr val="bg2"/>
                </a:gs>
              </a:gsLst>
              <a:lin ang="5400000" scaled="1"/>
            </a:gradFill>
            <a:ln w="9525">
              <a:noFill/>
              <a:miter lim="800000"/>
            </a:ln>
            <a:effectLst/>
          </p:spPr>
          <p:txBody>
            <a:bodyPr wrap="none" anchor="ctr"/>
            <a:lstStyle/>
            <a:p>
              <a:pPr fontAlgn="base">
                <a:spcBef>
                  <a:spcPct val="0"/>
                </a:spcBef>
                <a:spcAft>
                  <a:spcPct val="0"/>
                </a:spcAft>
              </a:pPr>
              <a:endParaRPr lang="en-US" sz="2800" b="1" smtClean="0">
                <a:solidFill>
                  <a:srgbClr val="000000"/>
                </a:solidFill>
                <a:latin typeface="Century Gothic" panose="020B0502020202020204" pitchFamily="34" charset="0"/>
              </a:endParaRPr>
            </a:p>
          </p:txBody>
        </p:sp>
      </p:grpSp>
      <p:sp>
        <p:nvSpPr>
          <p:cNvPr id="8" name="Rectangle 19"/>
          <p:cNvSpPr>
            <a:spLocks noChangeArrowheads="1"/>
          </p:cNvSpPr>
          <p:nvPr/>
        </p:nvSpPr>
        <p:spPr bwMode="gray">
          <a:xfrm>
            <a:off x="46569" y="44517"/>
            <a:ext cx="12098867" cy="2282825"/>
          </a:xfrm>
          <a:prstGeom prst="rect">
            <a:avLst/>
          </a:prstGeom>
          <a:gradFill rotWithShape="0">
            <a:gsLst>
              <a:gs pos="0">
                <a:schemeClr val="tx1"/>
              </a:gs>
              <a:gs pos="100000">
                <a:schemeClr val="tx1">
                  <a:gamma/>
                  <a:shade val="46275"/>
                  <a:invGamma/>
                </a:schemeClr>
              </a:gs>
            </a:gsLst>
            <a:lin ang="5400000" scaled="1"/>
          </a:gradFill>
          <a:ln w="9525">
            <a:noFill/>
            <a:miter lim="800000"/>
          </a:ln>
          <a:effectLst/>
        </p:spPr>
        <p:txBody>
          <a:bodyPr wrap="none" anchor="ctr"/>
          <a:lstStyle/>
          <a:p>
            <a:pPr fontAlgn="base">
              <a:spcBef>
                <a:spcPct val="0"/>
              </a:spcBef>
              <a:spcAft>
                <a:spcPct val="0"/>
              </a:spcAft>
            </a:pPr>
            <a:endParaRPr lang="en-US" sz="2800" b="1" smtClean="0">
              <a:solidFill>
                <a:srgbClr val="000000"/>
              </a:solidFill>
              <a:latin typeface="Century Gothic" panose="020B0502020202020204" pitchFamily="34" charset="0"/>
            </a:endParaRPr>
          </a:p>
        </p:txBody>
      </p:sp>
      <p:grpSp>
        <p:nvGrpSpPr>
          <p:cNvPr id="9" name="Group 20"/>
          <p:cNvGrpSpPr/>
          <p:nvPr/>
        </p:nvGrpSpPr>
        <p:grpSpPr bwMode="auto">
          <a:xfrm>
            <a:off x="-6348" y="67"/>
            <a:ext cx="12198351" cy="6856413"/>
            <a:chOff x="-3" y="0"/>
            <a:chExt cx="5763" cy="4319"/>
          </a:xfrm>
        </p:grpSpPr>
        <p:sp>
          <p:nvSpPr>
            <p:cNvPr id="10" name="AutoShape 21"/>
            <p:cNvSpPr>
              <a:spLocks noChangeArrowheads="1"/>
            </p:cNvSpPr>
            <p:nvPr userDrawn="1"/>
          </p:nvSpPr>
          <p:spPr bwMode="gray">
            <a:xfrm>
              <a:off x="24" y="24"/>
              <a:ext cx="5712" cy="4272"/>
            </a:xfrm>
            <a:prstGeom prst="roundRect">
              <a:avLst>
                <a:gd name="adj" fmla="val 6227"/>
              </a:avLst>
            </a:prstGeom>
            <a:noFill/>
            <a:ln w="76200">
              <a:solidFill>
                <a:schemeClr val="bg1"/>
              </a:solidFill>
              <a:rou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vi-VN" altLang="vi-VN" sz="2800" b="1" smtClean="0">
                <a:solidFill>
                  <a:srgbClr val="000000"/>
                </a:solidFill>
              </a:endParaRPr>
            </a:p>
          </p:txBody>
        </p:sp>
        <p:sp>
          <p:nvSpPr>
            <p:cNvPr id="11" name="Freeform 22"/>
            <p:cNvSpPr/>
            <p:nvPr userDrawn="1"/>
          </p:nvSpPr>
          <p:spPr bwMode="gray">
            <a:xfrm>
              <a:off x="0" y="0"/>
              <a:ext cx="288" cy="288"/>
            </a:xfrm>
            <a:custGeom>
              <a:avLst/>
              <a:gdLst>
                <a:gd name="T0" fmla="*/ 0 w 336"/>
                <a:gd name="T1" fmla="*/ 36 h 384"/>
                <a:gd name="T2" fmla="*/ 0 w 336"/>
                <a:gd name="T3" fmla="*/ 288 h 384"/>
                <a:gd name="T4" fmla="*/ 82 w 336"/>
                <a:gd name="T5" fmla="*/ 144 h 384"/>
                <a:gd name="T6" fmla="*/ 165 w 336"/>
                <a:gd name="T7" fmla="*/ 36 h 384"/>
                <a:gd name="T8" fmla="*/ 288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smtClean="0">
                <a:solidFill>
                  <a:srgbClr val="000000"/>
                </a:solidFill>
                <a:latin typeface="Century Gothic" panose="020B0502020202020204" pitchFamily="34" charset="0"/>
              </a:endParaRPr>
            </a:p>
          </p:txBody>
        </p:sp>
        <p:sp>
          <p:nvSpPr>
            <p:cNvPr id="12" name="Freeform 23"/>
            <p:cNvSpPr/>
            <p:nvPr userDrawn="1"/>
          </p:nvSpPr>
          <p:spPr bwMode="gray">
            <a:xfrm rot="-5408600">
              <a:off x="-50" y="4030"/>
              <a:ext cx="336" cy="242"/>
            </a:xfrm>
            <a:custGeom>
              <a:avLst/>
              <a:gdLst>
                <a:gd name="T0" fmla="*/ 0 w 336"/>
                <a:gd name="T1" fmla="*/ 30 h 384"/>
                <a:gd name="T2" fmla="*/ 0 w 336"/>
                <a:gd name="T3" fmla="*/ 242 h 384"/>
                <a:gd name="T4" fmla="*/ 96 w 336"/>
                <a:gd name="T5" fmla="*/ 121 h 384"/>
                <a:gd name="T6" fmla="*/ 192 w 336"/>
                <a:gd name="T7" fmla="*/ 30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smtClean="0">
                <a:solidFill>
                  <a:srgbClr val="000000"/>
                </a:solidFill>
                <a:latin typeface="Century Gothic" panose="020B0502020202020204" pitchFamily="34" charset="0"/>
              </a:endParaRPr>
            </a:p>
          </p:txBody>
        </p:sp>
        <p:sp>
          <p:nvSpPr>
            <p:cNvPr id="13" name="Freeform 24"/>
            <p:cNvSpPr/>
            <p:nvPr userDrawn="1"/>
          </p:nvSpPr>
          <p:spPr bwMode="gray">
            <a:xfrm rot="10769190">
              <a:off x="5519" y="4031"/>
              <a:ext cx="232" cy="287"/>
            </a:xfrm>
            <a:custGeom>
              <a:avLst/>
              <a:gdLst>
                <a:gd name="T0" fmla="*/ 0 w 336"/>
                <a:gd name="T1" fmla="*/ 36 h 384"/>
                <a:gd name="T2" fmla="*/ 0 w 336"/>
                <a:gd name="T3" fmla="*/ 287 h 384"/>
                <a:gd name="T4" fmla="*/ 66 w 336"/>
                <a:gd name="T5" fmla="*/ 144 h 384"/>
                <a:gd name="T6" fmla="*/ 133 w 336"/>
                <a:gd name="T7" fmla="*/ 36 h 384"/>
                <a:gd name="T8" fmla="*/ 232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smtClean="0">
                <a:solidFill>
                  <a:srgbClr val="000000"/>
                </a:solidFill>
                <a:latin typeface="Century Gothic" panose="020B0502020202020204" pitchFamily="34" charset="0"/>
              </a:endParaRPr>
            </a:p>
          </p:txBody>
        </p:sp>
        <p:sp>
          <p:nvSpPr>
            <p:cNvPr id="14" name="Freeform 25"/>
            <p:cNvSpPr/>
            <p:nvPr userDrawn="1"/>
          </p:nvSpPr>
          <p:spPr bwMode="gray">
            <a:xfrm rot="5400000">
              <a:off x="5472" y="0"/>
              <a:ext cx="288" cy="288"/>
            </a:xfrm>
            <a:custGeom>
              <a:avLst/>
              <a:gdLst>
                <a:gd name="T0" fmla="*/ 0 w 336"/>
                <a:gd name="T1" fmla="*/ 36 h 384"/>
                <a:gd name="T2" fmla="*/ 0 w 336"/>
                <a:gd name="T3" fmla="*/ 288 h 384"/>
                <a:gd name="T4" fmla="*/ 82 w 336"/>
                <a:gd name="T5" fmla="*/ 144 h 384"/>
                <a:gd name="T6" fmla="*/ 165 w 336"/>
                <a:gd name="T7" fmla="*/ 36 h 384"/>
                <a:gd name="T8" fmla="*/ 288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smtClean="0">
                <a:solidFill>
                  <a:srgbClr val="000000"/>
                </a:solidFill>
                <a:latin typeface="Century Gothic" panose="020B0502020202020204" pitchFamily="34" charset="0"/>
              </a:endParaRPr>
            </a:p>
          </p:txBody>
        </p:sp>
      </p:grpSp>
      <p:grpSp>
        <p:nvGrpSpPr>
          <p:cNvPr id="15" name="Group 26"/>
          <p:cNvGrpSpPr/>
          <p:nvPr/>
        </p:nvGrpSpPr>
        <p:grpSpPr bwMode="auto">
          <a:xfrm>
            <a:off x="3310468" y="2895600"/>
            <a:ext cx="3598333" cy="1041400"/>
            <a:chOff x="1610" y="1965"/>
            <a:chExt cx="1700" cy="656"/>
          </a:xfrm>
        </p:grpSpPr>
        <p:pic>
          <p:nvPicPr>
            <p:cNvPr id="16" name="Picture 27" descr="Untitled-1 copy"/>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gray">
            <a:xfrm>
              <a:off x="2426" y="1965"/>
              <a:ext cx="590"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8" descr="Untitled-1 copy"/>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gray">
            <a:xfrm>
              <a:off x="3061" y="2372"/>
              <a:ext cx="249"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9" descr="Untitled-1 copy"/>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gray">
            <a:xfrm>
              <a:off x="1610" y="2237"/>
              <a:ext cx="36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4" name="Rectangle 2"/>
          <p:cNvSpPr>
            <a:spLocks noGrp="1" noChangeArrowheads="1"/>
          </p:cNvSpPr>
          <p:nvPr>
            <p:ph type="ctrTitle"/>
          </p:nvPr>
        </p:nvSpPr>
        <p:spPr bwMode="ltGray">
          <a:xfrm>
            <a:off x="1016000" y="990600"/>
            <a:ext cx="10363200" cy="1066800"/>
          </a:xfrm>
        </p:spPr>
        <p:txBody>
          <a:bodyPr/>
          <a:lstStyle>
            <a:lvl1pPr algn="ctr">
              <a:defRPr sz="4400"/>
            </a:lvl1pPr>
          </a:lstStyle>
          <a:p>
            <a:r>
              <a:rPr lang="en-US"/>
              <a:t>Click to edit Master title style</a:t>
            </a:r>
            <a:endParaRPr lang="en-US"/>
          </a:p>
        </p:txBody>
      </p:sp>
      <p:sp>
        <p:nvSpPr>
          <p:cNvPr id="3075" name="Rectangle 3"/>
          <p:cNvSpPr>
            <a:spLocks noGrp="1" noChangeArrowheads="1"/>
          </p:cNvSpPr>
          <p:nvPr>
            <p:ph type="subTitle" idx="1"/>
          </p:nvPr>
        </p:nvSpPr>
        <p:spPr>
          <a:xfrm>
            <a:off x="1828800" y="4953000"/>
            <a:ext cx="8534400" cy="533400"/>
          </a:xfrm>
        </p:spPr>
        <p:txBody>
          <a:bodyPr/>
          <a:lstStyle>
            <a:lvl1pPr marL="0" indent="60325" algn="ctr">
              <a:buFont typeface="Wingdings" panose="05000000000000000000" pitchFamily="2" charset="2"/>
              <a:buNone/>
              <a:defRPr sz="2800">
                <a:solidFill>
                  <a:schemeClr val="tx2"/>
                </a:solidFill>
              </a:defRPr>
            </a:lvl1pPr>
          </a:lstStyle>
          <a:p>
            <a:r>
              <a:rPr lang="en-US"/>
              <a:t>Click to edit Master subtitle style</a:t>
            </a:r>
            <a:endParaRPr lang="en-US"/>
          </a:p>
        </p:txBody>
      </p:sp>
      <p:sp>
        <p:nvSpPr>
          <p:cNvPr id="19" name="Rectangle 4"/>
          <p:cNvSpPr>
            <a:spLocks noGrp="1" noChangeArrowheads="1"/>
          </p:cNvSpPr>
          <p:nvPr>
            <p:ph type="dt" sz="half" idx="10"/>
          </p:nvPr>
        </p:nvSpPr>
        <p:spPr>
          <a:xfrm>
            <a:off x="609600" y="6245225"/>
            <a:ext cx="2844800" cy="476250"/>
          </a:xfrm>
        </p:spPr>
        <p:txBody>
          <a:bodyPr/>
          <a:lstStyle>
            <a:lvl1pPr>
              <a:defRPr/>
            </a:lvl1pPr>
          </a:lstStyle>
          <a:p>
            <a:endParaRPr lang="en-US">
              <a:solidFill>
                <a:srgbClr val="1D528D"/>
              </a:solidFill>
            </a:endParaRPr>
          </a:p>
        </p:txBody>
      </p:sp>
      <p:sp>
        <p:nvSpPr>
          <p:cNvPr id="20" name="Rectangle 5"/>
          <p:cNvSpPr>
            <a:spLocks noGrp="1" noChangeArrowheads="1"/>
          </p:cNvSpPr>
          <p:nvPr>
            <p:ph type="ftr" sz="quarter" idx="11"/>
          </p:nvPr>
        </p:nvSpPr>
        <p:spPr>
          <a:xfrm>
            <a:off x="4165600" y="6245225"/>
            <a:ext cx="3860800" cy="476250"/>
          </a:xfrm>
        </p:spPr>
        <p:txBody>
          <a:bodyPr/>
          <a:lstStyle>
            <a:lvl1pPr>
              <a:defRPr/>
            </a:lvl1pPr>
          </a:lstStyle>
          <a:p>
            <a:endParaRPr lang="en-US">
              <a:solidFill>
                <a:srgbClr val="1D528D"/>
              </a:solidFill>
            </a:endParaRPr>
          </a:p>
        </p:txBody>
      </p:sp>
      <p:sp>
        <p:nvSpPr>
          <p:cNvPr id="21" name="Rectangle 6"/>
          <p:cNvSpPr>
            <a:spLocks noGrp="1" noChangeArrowheads="1"/>
          </p:cNvSpPr>
          <p:nvPr>
            <p:ph type="sldNum" sz="quarter" idx="12"/>
          </p:nvPr>
        </p:nvSpPr>
        <p:spPr>
          <a:xfrm>
            <a:off x="8737600" y="6245225"/>
            <a:ext cx="2844800" cy="476250"/>
          </a:xfrm>
        </p:spPr>
        <p:txBody>
          <a:bodyPr/>
          <a:lstStyle>
            <a:lvl1pPr>
              <a:defRPr/>
            </a:lvl1pPr>
          </a:lstStyle>
          <a:p>
            <a:fld id="{FA508EFB-C24C-45E5-ABBA-FD9F56D92D43}" type="slidenum">
              <a:rPr lang="en-US" altLang="vi-VN">
                <a:solidFill>
                  <a:srgbClr val="1D528D"/>
                </a:solidFill>
              </a:rPr>
            </a:fld>
            <a:endParaRPr lang="en-US" altLang="vi-VN">
              <a:solidFill>
                <a:srgbClr val="1D528D"/>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showMasterSp="0">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solidFill>
                <a:srgbClr val="1D528D"/>
              </a:solidFill>
            </a:endParaRPr>
          </a:p>
        </p:txBody>
      </p:sp>
      <p:sp>
        <p:nvSpPr>
          <p:cNvPr id="5" name="Rectangle 5"/>
          <p:cNvSpPr>
            <a:spLocks noGrp="1" noChangeArrowheads="1"/>
          </p:cNvSpPr>
          <p:nvPr>
            <p:ph type="ftr" sz="quarter" idx="11"/>
          </p:nvPr>
        </p:nvSpPr>
        <p:spPr/>
        <p:txBody>
          <a:bodyPr/>
          <a:lstStyle>
            <a:lvl1pPr>
              <a:defRPr/>
            </a:lvl1pPr>
          </a:lstStyle>
          <a:p>
            <a:endParaRPr lang="en-US">
              <a:solidFill>
                <a:srgbClr val="1D528D"/>
              </a:solidFill>
            </a:endParaRPr>
          </a:p>
        </p:txBody>
      </p:sp>
      <p:sp>
        <p:nvSpPr>
          <p:cNvPr id="6" name="Rectangle 6"/>
          <p:cNvSpPr>
            <a:spLocks noGrp="1" noChangeArrowheads="1"/>
          </p:cNvSpPr>
          <p:nvPr>
            <p:ph type="sldNum" sz="quarter" idx="12"/>
          </p:nvPr>
        </p:nvSpPr>
        <p:spPr/>
        <p:txBody>
          <a:bodyPr/>
          <a:lstStyle>
            <a:lvl1pPr>
              <a:defRPr/>
            </a:lvl1pPr>
          </a:lstStyle>
          <a:p>
            <a:fld id="{7E5C4AB4-9EA0-4A68-BCBA-57CD3FC93DD4}" type="slidenum">
              <a:rPr lang="en-US" altLang="vi-VN">
                <a:solidFill>
                  <a:srgbClr val="1D528D"/>
                </a:solidFill>
              </a:rPr>
            </a:fld>
            <a:endParaRPr lang="en-US" altLang="vi-VN">
              <a:solidFill>
                <a:srgbClr val="1D528D"/>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PhAnim="0" showMasterSp="0">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5537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045200" y="1066800"/>
            <a:ext cx="5537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Footer Placeholder 4"/>
          <p:cNvSpPr>
            <a:spLocks noGrp="1"/>
          </p:cNvSpPr>
          <p:nvPr>
            <p:ph type="ftr" sz="quarter" idx="10"/>
          </p:nvPr>
        </p:nvSpPr>
        <p:spPr/>
        <p:txBody>
          <a:bodyPr/>
          <a:lstStyle>
            <a:lvl1pPr eaLnBrk="0" hangingPunct="0">
              <a:defRPr>
                <a:latin typeface="Arial" panose="020B0604020202020204" pitchFamily="34" charset="0"/>
                <a:cs typeface="Arial" panose="020B0604020202020204" pitchFamily="34" charset="0"/>
              </a:defRPr>
            </a:lvl1pPr>
          </a:lstStyle>
          <a:p>
            <a:pPr>
              <a:defRPr/>
            </a:pPr>
            <a:r>
              <a:rPr lang="en-US"/>
              <a:t>www.themegallery.com</a:t>
            </a:r>
            <a:endParaRPr lang="en-US"/>
          </a:p>
        </p:txBody>
      </p:sp>
      <p:sp>
        <p:nvSpPr>
          <p:cNvPr id="6" name="Slide Number Placeholder 5"/>
          <p:cNvSpPr>
            <a:spLocks noGrp="1"/>
          </p:cNvSpPr>
          <p:nvPr>
            <p:ph type="sldNum" sz="quarter" idx="11"/>
          </p:nvPr>
        </p:nvSpPr>
        <p:spPr/>
        <p:txBody>
          <a:bodyPr/>
          <a:lstStyle>
            <a:lvl1pPr eaLnBrk="0" hangingPunct="0">
              <a:defRPr b="1">
                <a:latin typeface="Arial" panose="020B0604020202020204" pitchFamily="34" charset="0"/>
                <a:cs typeface="Arial" panose="020B0604020202020204" pitchFamily="34" charset="0"/>
              </a:defRPr>
            </a:lvl1pPr>
          </a:lstStyle>
          <a:p>
            <a:pPr>
              <a:defRPr/>
            </a:pPr>
            <a:fld id="{D53BAC76-BB8A-43C8-96A8-70E50808FE53}" type="slidenum">
              <a:rPr lang="en-US"/>
            </a:fld>
            <a:endParaRPr lang="en-US"/>
          </a:p>
        </p:txBody>
      </p:sp>
      <p:sp>
        <p:nvSpPr>
          <p:cNvPr id="7" name="Date Placeholder 6"/>
          <p:cNvSpPr>
            <a:spLocks noGrp="1"/>
          </p:cNvSpPr>
          <p:nvPr>
            <p:ph type="dt" sz="half" idx="12"/>
          </p:nvPr>
        </p:nvSpPr>
        <p:spPr/>
        <p:txBody>
          <a:bodyPr/>
          <a:lstStyle>
            <a:lvl1pPr eaLnBrk="0" hangingPunct="0">
              <a:defRPr b="1">
                <a:latin typeface="Arial" panose="020B0604020202020204" pitchFamily="34" charset="0"/>
                <a:cs typeface="Arial" panose="020B0604020202020204" pitchFamily="34" charset="0"/>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6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Rectangle 4"/>
          <p:cNvSpPr>
            <a:spLocks noGrp="1" noChangeArrowheads="1"/>
          </p:cNvSpPr>
          <p:nvPr>
            <p:ph type="dt" sz="half" idx="10"/>
          </p:nvPr>
        </p:nvSpPr>
        <p:spPr/>
        <p:txBody>
          <a:bodyPr/>
          <a:lstStyle>
            <a:lvl1pPr>
              <a:defRPr/>
            </a:lvl1pPr>
          </a:lstStyle>
          <a:p>
            <a:endParaRPr lang="en-US">
              <a:solidFill>
                <a:srgbClr val="1D528D"/>
              </a:solidFill>
            </a:endParaRPr>
          </a:p>
        </p:txBody>
      </p:sp>
      <p:sp>
        <p:nvSpPr>
          <p:cNvPr id="5" name="Rectangle 5"/>
          <p:cNvSpPr>
            <a:spLocks noGrp="1" noChangeArrowheads="1"/>
          </p:cNvSpPr>
          <p:nvPr>
            <p:ph type="ftr" sz="quarter" idx="11"/>
          </p:nvPr>
        </p:nvSpPr>
        <p:spPr/>
        <p:txBody>
          <a:bodyPr/>
          <a:lstStyle>
            <a:lvl1pPr>
              <a:defRPr/>
            </a:lvl1pPr>
          </a:lstStyle>
          <a:p>
            <a:endParaRPr lang="en-US">
              <a:solidFill>
                <a:srgbClr val="1D528D"/>
              </a:solidFill>
            </a:endParaRPr>
          </a:p>
        </p:txBody>
      </p:sp>
      <p:sp>
        <p:nvSpPr>
          <p:cNvPr id="6" name="Rectangle 6"/>
          <p:cNvSpPr>
            <a:spLocks noGrp="1" noChangeArrowheads="1"/>
          </p:cNvSpPr>
          <p:nvPr>
            <p:ph type="sldNum" sz="quarter" idx="12"/>
          </p:nvPr>
        </p:nvSpPr>
        <p:spPr/>
        <p:txBody>
          <a:bodyPr/>
          <a:lstStyle>
            <a:lvl1pPr>
              <a:defRPr/>
            </a:lvl1pPr>
          </a:lstStyle>
          <a:p>
            <a:fld id="{3963FE15-DD26-456A-B284-81F919CE2A54}" type="slidenum">
              <a:rPr lang="en-US" altLang="vi-VN">
                <a:solidFill>
                  <a:srgbClr val="1D528D"/>
                </a:solidFill>
              </a:rPr>
            </a:fld>
            <a:endParaRPr lang="en-US" altLang="vi-VN">
              <a:solidFill>
                <a:srgbClr val="1D528D"/>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showMasterSp="0">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447800"/>
            <a:ext cx="55372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350000" y="1447800"/>
            <a:ext cx="55372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endParaRPr lang="en-US">
              <a:solidFill>
                <a:srgbClr val="1D528D"/>
              </a:solidFill>
            </a:endParaRPr>
          </a:p>
        </p:txBody>
      </p:sp>
      <p:sp>
        <p:nvSpPr>
          <p:cNvPr id="6" name="Rectangle 5"/>
          <p:cNvSpPr>
            <a:spLocks noGrp="1" noChangeArrowheads="1"/>
          </p:cNvSpPr>
          <p:nvPr>
            <p:ph type="ftr" sz="quarter" idx="11"/>
          </p:nvPr>
        </p:nvSpPr>
        <p:spPr/>
        <p:txBody>
          <a:bodyPr/>
          <a:lstStyle>
            <a:lvl1pPr>
              <a:defRPr/>
            </a:lvl1pPr>
          </a:lstStyle>
          <a:p>
            <a:endParaRPr lang="en-US">
              <a:solidFill>
                <a:srgbClr val="1D528D"/>
              </a:solidFill>
            </a:endParaRPr>
          </a:p>
        </p:txBody>
      </p:sp>
      <p:sp>
        <p:nvSpPr>
          <p:cNvPr id="7" name="Rectangle 6"/>
          <p:cNvSpPr>
            <a:spLocks noGrp="1" noChangeArrowheads="1"/>
          </p:cNvSpPr>
          <p:nvPr>
            <p:ph type="sldNum" sz="quarter" idx="12"/>
          </p:nvPr>
        </p:nvSpPr>
        <p:spPr/>
        <p:txBody>
          <a:bodyPr/>
          <a:lstStyle>
            <a:lvl1pPr>
              <a:defRPr/>
            </a:lvl1pPr>
          </a:lstStyle>
          <a:p>
            <a:fld id="{BE19764E-B031-4FBD-A31F-0C2F45BCE806}" type="slidenum">
              <a:rPr lang="en-US" altLang="vi-VN">
                <a:solidFill>
                  <a:srgbClr val="1D528D"/>
                </a:solidFill>
              </a:rPr>
            </a:fld>
            <a:endParaRPr lang="en-US" altLang="vi-VN">
              <a:solidFill>
                <a:srgbClr val="1D528D"/>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showMasterSp="0">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41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41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endParaRPr lang="en-US">
              <a:solidFill>
                <a:srgbClr val="1D528D"/>
              </a:solidFill>
            </a:endParaRPr>
          </a:p>
        </p:txBody>
      </p:sp>
      <p:sp>
        <p:nvSpPr>
          <p:cNvPr id="8" name="Rectangle 5"/>
          <p:cNvSpPr>
            <a:spLocks noGrp="1" noChangeArrowheads="1"/>
          </p:cNvSpPr>
          <p:nvPr>
            <p:ph type="ftr" sz="quarter" idx="11"/>
          </p:nvPr>
        </p:nvSpPr>
        <p:spPr/>
        <p:txBody>
          <a:bodyPr/>
          <a:lstStyle>
            <a:lvl1pPr>
              <a:defRPr/>
            </a:lvl1pPr>
          </a:lstStyle>
          <a:p>
            <a:endParaRPr lang="en-US">
              <a:solidFill>
                <a:srgbClr val="1D528D"/>
              </a:solidFill>
            </a:endParaRPr>
          </a:p>
        </p:txBody>
      </p:sp>
      <p:sp>
        <p:nvSpPr>
          <p:cNvPr id="9" name="Rectangle 6"/>
          <p:cNvSpPr>
            <a:spLocks noGrp="1" noChangeArrowheads="1"/>
          </p:cNvSpPr>
          <p:nvPr>
            <p:ph type="sldNum" sz="quarter" idx="12"/>
          </p:nvPr>
        </p:nvSpPr>
        <p:spPr/>
        <p:txBody>
          <a:bodyPr/>
          <a:lstStyle>
            <a:lvl1pPr>
              <a:defRPr/>
            </a:lvl1pPr>
          </a:lstStyle>
          <a:p>
            <a:fld id="{301DDFC5-0947-4006-AE2F-C1E8B3863A90}" type="slidenum">
              <a:rPr lang="en-US" altLang="vi-VN">
                <a:solidFill>
                  <a:srgbClr val="1D528D"/>
                </a:solidFill>
              </a:rPr>
            </a:fld>
            <a:endParaRPr lang="en-US" altLang="vi-VN">
              <a:solidFill>
                <a:srgbClr val="1D528D"/>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showMasterSp="0">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endParaRPr lang="en-US">
              <a:solidFill>
                <a:srgbClr val="1D528D"/>
              </a:solidFill>
            </a:endParaRPr>
          </a:p>
        </p:txBody>
      </p:sp>
      <p:sp>
        <p:nvSpPr>
          <p:cNvPr id="4" name="Rectangle 5"/>
          <p:cNvSpPr>
            <a:spLocks noGrp="1" noChangeArrowheads="1"/>
          </p:cNvSpPr>
          <p:nvPr>
            <p:ph type="ftr" sz="quarter" idx="11"/>
          </p:nvPr>
        </p:nvSpPr>
        <p:spPr/>
        <p:txBody>
          <a:bodyPr/>
          <a:lstStyle>
            <a:lvl1pPr>
              <a:defRPr/>
            </a:lvl1pPr>
          </a:lstStyle>
          <a:p>
            <a:endParaRPr lang="en-US">
              <a:solidFill>
                <a:srgbClr val="1D528D"/>
              </a:solidFill>
            </a:endParaRPr>
          </a:p>
        </p:txBody>
      </p:sp>
      <p:sp>
        <p:nvSpPr>
          <p:cNvPr id="5" name="Rectangle 6"/>
          <p:cNvSpPr>
            <a:spLocks noGrp="1" noChangeArrowheads="1"/>
          </p:cNvSpPr>
          <p:nvPr>
            <p:ph type="sldNum" sz="quarter" idx="12"/>
          </p:nvPr>
        </p:nvSpPr>
        <p:spPr/>
        <p:txBody>
          <a:bodyPr/>
          <a:lstStyle>
            <a:lvl1pPr>
              <a:defRPr/>
            </a:lvl1pPr>
          </a:lstStyle>
          <a:p>
            <a:fld id="{ACF22C25-63B7-4D0A-BDB8-0751FDD94A9F}" type="slidenum">
              <a:rPr lang="en-US" altLang="vi-VN">
                <a:solidFill>
                  <a:srgbClr val="1D528D"/>
                </a:solidFill>
              </a:rPr>
            </a:fld>
            <a:endParaRPr lang="en-US" altLang="vi-VN">
              <a:solidFill>
                <a:srgbClr val="1D528D"/>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endParaRPr lang="en-US">
              <a:solidFill>
                <a:srgbClr val="1D528D"/>
              </a:solidFill>
            </a:endParaRPr>
          </a:p>
        </p:txBody>
      </p:sp>
      <p:sp>
        <p:nvSpPr>
          <p:cNvPr id="3" name="Rectangle 5"/>
          <p:cNvSpPr>
            <a:spLocks noGrp="1" noChangeArrowheads="1"/>
          </p:cNvSpPr>
          <p:nvPr>
            <p:ph type="ftr" sz="quarter" idx="11"/>
          </p:nvPr>
        </p:nvSpPr>
        <p:spPr/>
        <p:txBody>
          <a:bodyPr/>
          <a:lstStyle>
            <a:lvl1pPr>
              <a:defRPr/>
            </a:lvl1pPr>
          </a:lstStyle>
          <a:p>
            <a:endParaRPr lang="en-US">
              <a:solidFill>
                <a:srgbClr val="1D528D"/>
              </a:solidFill>
            </a:endParaRPr>
          </a:p>
        </p:txBody>
      </p:sp>
      <p:sp>
        <p:nvSpPr>
          <p:cNvPr id="4" name="Rectangle 6"/>
          <p:cNvSpPr>
            <a:spLocks noGrp="1" noChangeArrowheads="1"/>
          </p:cNvSpPr>
          <p:nvPr>
            <p:ph type="sldNum" sz="quarter" idx="12"/>
          </p:nvPr>
        </p:nvSpPr>
        <p:spPr/>
        <p:txBody>
          <a:bodyPr/>
          <a:lstStyle>
            <a:lvl1pPr>
              <a:defRPr/>
            </a:lvl1pPr>
          </a:lstStyle>
          <a:p>
            <a:fld id="{17BCC0DE-0349-476A-A234-8D64DE7DCC8E}" type="slidenum">
              <a:rPr lang="en-US" altLang="vi-VN">
                <a:solidFill>
                  <a:srgbClr val="1D528D"/>
                </a:solidFill>
              </a:rPr>
            </a:fld>
            <a:endParaRPr lang="en-US" altLang="vi-VN">
              <a:solidFill>
                <a:srgbClr val="1D528D"/>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1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endParaRPr lang="en-US">
              <a:solidFill>
                <a:srgbClr val="1D528D"/>
              </a:solidFill>
            </a:endParaRPr>
          </a:p>
        </p:txBody>
      </p:sp>
      <p:sp>
        <p:nvSpPr>
          <p:cNvPr id="6" name="Rectangle 5"/>
          <p:cNvSpPr>
            <a:spLocks noGrp="1" noChangeArrowheads="1"/>
          </p:cNvSpPr>
          <p:nvPr>
            <p:ph type="ftr" sz="quarter" idx="11"/>
          </p:nvPr>
        </p:nvSpPr>
        <p:spPr/>
        <p:txBody>
          <a:bodyPr/>
          <a:lstStyle>
            <a:lvl1pPr>
              <a:defRPr/>
            </a:lvl1pPr>
          </a:lstStyle>
          <a:p>
            <a:endParaRPr lang="en-US">
              <a:solidFill>
                <a:srgbClr val="1D528D"/>
              </a:solidFill>
            </a:endParaRPr>
          </a:p>
        </p:txBody>
      </p:sp>
      <p:sp>
        <p:nvSpPr>
          <p:cNvPr id="7" name="Rectangle 6"/>
          <p:cNvSpPr>
            <a:spLocks noGrp="1" noChangeArrowheads="1"/>
          </p:cNvSpPr>
          <p:nvPr>
            <p:ph type="sldNum" sz="quarter" idx="12"/>
          </p:nvPr>
        </p:nvSpPr>
        <p:spPr/>
        <p:txBody>
          <a:bodyPr/>
          <a:lstStyle>
            <a:lvl1pPr>
              <a:defRPr/>
            </a:lvl1pPr>
          </a:lstStyle>
          <a:p>
            <a:fld id="{6B9D6496-DE06-49A4-95EE-1EA8FEEDB335}" type="slidenum">
              <a:rPr lang="en-US" altLang="vi-VN">
                <a:solidFill>
                  <a:srgbClr val="1D528D"/>
                </a:solidFill>
              </a:rPr>
            </a:fld>
            <a:endParaRPr lang="en-US" altLang="vi-VN">
              <a:solidFill>
                <a:srgbClr val="1D528D"/>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endParaRPr lang="en-US">
              <a:solidFill>
                <a:srgbClr val="1D528D"/>
              </a:solidFill>
            </a:endParaRPr>
          </a:p>
        </p:txBody>
      </p:sp>
      <p:sp>
        <p:nvSpPr>
          <p:cNvPr id="6" name="Rectangle 5"/>
          <p:cNvSpPr>
            <a:spLocks noGrp="1" noChangeArrowheads="1"/>
          </p:cNvSpPr>
          <p:nvPr>
            <p:ph type="ftr" sz="quarter" idx="11"/>
          </p:nvPr>
        </p:nvSpPr>
        <p:spPr/>
        <p:txBody>
          <a:bodyPr/>
          <a:lstStyle>
            <a:lvl1pPr>
              <a:defRPr/>
            </a:lvl1pPr>
          </a:lstStyle>
          <a:p>
            <a:endParaRPr lang="en-US">
              <a:solidFill>
                <a:srgbClr val="1D528D"/>
              </a:solidFill>
            </a:endParaRPr>
          </a:p>
        </p:txBody>
      </p:sp>
      <p:sp>
        <p:nvSpPr>
          <p:cNvPr id="7" name="Rectangle 6"/>
          <p:cNvSpPr>
            <a:spLocks noGrp="1" noChangeArrowheads="1"/>
          </p:cNvSpPr>
          <p:nvPr>
            <p:ph type="sldNum" sz="quarter" idx="12"/>
          </p:nvPr>
        </p:nvSpPr>
        <p:spPr/>
        <p:txBody>
          <a:bodyPr/>
          <a:lstStyle>
            <a:lvl1pPr>
              <a:defRPr/>
            </a:lvl1pPr>
          </a:lstStyle>
          <a:p>
            <a:fld id="{81AB8EC3-7B24-468F-815A-7EB8FC4CF97B}" type="slidenum">
              <a:rPr lang="en-US" altLang="vi-VN">
                <a:solidFill>
                  <a:srgbClr val="1D528D"/>
                </a:solidFill>
              </a:rPr>
            </a:fld>
            <a:endParaRPr lang="en-US" altLang="vi-VN">
              <a:solidFill>
                <a:srgbClr val="1D528D"/>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showMasterSp="0">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solidFill>
                <a:srgbClr val="1D528D"/>
              </a:solidFill>
            </a:endParaRPr>
          </a:p>
        </p:txBody>
      </p:sp>
      <p:sp>
        <p:nvSpPr>
          <p:cNvPr id="5" name="Rectangle 5"/>
          <p:cNvSpPr>
            <a:spLocks noGrp="1" noChangeArrowheads="1"/>
          </p:cNvSpPr>
          <p:nvPr>
            <p:ph type="ftr" sz="quarter" idx="11"/>
          </p:nvPr>
        </p:nvSpPr>
        <p:spPr/>
        <p:txBody>
          <a:bodyPr/>
          <a:lstStyle>
            <a:lvl1pPr>
              <a:defRPr/>
            </a:lvl1pPr>
          </a:lstStyle>
          <a:p>
            <a:endParaRPr lang="en-US">
              <a:solidFill>
                <a:srgbClr val="1D528D"/>
              </a:solidFill>
            </a:endParaRPr>
          </a:p>
        </p:txBody>
      </p:sp>
      <p:sp>
        <p:nvSpPr>
          <p:cNvPr id="6" name="Rectangle 6"/>
          <p:cNvSpPr>
            <a:spLocks noGrp="1" noChangeArrowheads="1"/>
          </p:cNvSpPr>
          <p:nvPr>
            <p:ph type="sldNum" sz="quarter" idx="12"/>
          </p:nvPr>
        </p:nvSpPr>
        <p:spPr/>
        <p:txBody>
          <a:bodyPr/>
          <a:lstStyle>
            <a:lvl1pPr>
              <a:defRPr/>
            </a:lvl1pPr>
          </a:lstStyle>
          <a:p>
            <a:fld id="{57C302C3-E5CF-45BF-87EB-0D4DAB6D5721}" type="slidenum">
              <a:rPr lang="en-US" altLang="vi-VN">
                <a:solidFill>
                  <a:srgbClr val="1D528D"/>
                </a:solidFill>
              </a:rPr>
            </a:fld>
            <a:endParaRPr lang="en-US" altLang="vi-VN">
              <a:solidFill>
                <a:srgbClr val="1D528D"/>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7800" y="274638"/>
            <a:ext cx="2819400" cy="5897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255000" cy="5897562"/>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solidFill>
                <a:srgbClr val="1D528D"/>
              </a:solidFill>
            </a:endParaRPr>
          </a:p>
        </p:txBody>
      </p:sp>
      <p:sp>
        <p:nvSpPr>
          <p:cNvPr id="5" name="Rectangle 5"/>
          <p:cNvSpPr>
            <a:spLocks noGrp="1" noChangeArrowheads="1"/>
          </p:cNvSpPr>
          <p:nvPr>
            <p:ph type="ftr" sz="quarter" idx="11"/>
          </p:nvPr>
        </p:nvSpPr>
        <p:spPr/>
        <p:txBody>
          <a:bodyPr/>
          <a:lstStyle>
            <a:lvl1pPr>
              <a:defRPr/>
            </a:lvl1pPr>
          </a:lstStyle>
          <a:p>
            <a:endParaRPr lang="en-US">
              <a:solidFill>
                <a:srgbClr val="1D528D"/>
              </a:solidFill>
            </a:endParaRPr>
          </a:p>
        </p:txBody>
      </p:sp>
      <p:sp>
        <p:nvSpPr>
          <p:cNvPr id="6" name="Rectangle 6"/>
          <p:cNvSpPr>
            <a:spLocks noGrp="1" noChangeArrowheads="1"/>
          </p:cNvSpPr>
          <p:nvPr>
            <p:ph type="sldNum" sz="quarter" idx="12"/>
          </p:nvPr>
        </p:nvSpPr>
        <p:spPr/>
        <p:txBody>
          <a:bodyPr/>
          <a:lstStyle>
            <a:lvl1pPr>
              <a:defRPr/>
            </a:lvl1pPr>
          </a:lstStyle>
          <a:p>
            <a:fld id="{4F744552-41FB-4017-8FEC-99124FC3F208}" type="slidenum">
              <a:rPr lang="en-US" altLang="vi-VN">
                <a:solidFill>
                  <a:srgbClr val="1D528D"/>
                </a:solidFill>
              </a:rPr>
            </a:fld>
            <a:endParaRPr lang="en-US" altLang="vi-VN">
              <a:solidFill>
                <a:srgbClr val="1D528D"/>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Media" preserve="1" showMasterSp="0">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2235200" y="274638"/>
            <a:ext cx="8839200" cy="868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447800"/>
            <a:ext cx="5537200" cy="47244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Media Placeholder 3"/>
          <p:cNvSpPr>
            <a:spLocks noGrp="1"/>
          </p:cNvSpPr>
          <p:nvPr>
            <p:ph type="media" sz="half" idx="2"/>
          </p:nvPr>
        </p:nvSpPr>
        <p:spPr>
          <a:xfrm>
            <a:off x="6350000" y="1447800"/>
            <a:ext cx="5537200" cy="4724400"/>
          </a:xfrm>
        </p:spPr>
        <p:txBody>
          <a:bodyPr/>
          <a:lstStyle/>
          <a:p>
            <a:pPr lvl="0"/>
            <a:endParaRPr lang="en-US" noProof="0" smtClean="0"/>
          </a:p>
        </p:txBody>
      </p:sp>
      <p:sp>
        <p:nvSpPr>
          <p:cNvPr id="5" name="Rectangle 4"/>
          <p:cNvSpPr>
            <a:spLocks noGrp="1" noChangeArrowheads="1"/>
          </p:cNvSpPr>
          <p:nvPr>
            <p:ph type="dt" sz="half" idx="10"/>
          </p:nvPr>
        </p:nvSpPr>
        <p:spPr/>
        <p:txBody>
          <a:bodyPr/>
          <a:lstStyle>
            <a:lvl1pPr>
              <a:defRPr/>
            </a:lvl1pPr>
          </a:lstStyle>
          <a:p>
            <a:endParaRPr lang="en-US">
              <a:solidFill>
                <a:srgbClr val="1D528D"/>
              </a:solidFill>
            </a:endParaRPr>
          </a:p>
        </p:txBody>
      </p:sp>
      <p:sp>
        <p:nvSpPr>
          <p:cNvPr id="6" name="Rectangle 5"/>
          <p:cNvSpPr>
            <a:spLocks noGrp="1" noChangeArrowheads="1"/>
          </p:cNvSpPr>
          <p:nvPr>
            <p:ph type="ftr" sz="quarter" idx="11"/>
          </p:nvPr>
        </p:nvSpPr>
        <p:spPr/>
        <p:txBody>
          <a:bodyPr/>
          <a:lstStyle>
            <a:lvl1pPr>
              <a:defRPr/>
            </a:lvl1pPr>
          </a:lstStyle>
          <a:p>
            <a:endParaRPr lang="en-US">
              <a:solidFill>
                <a:srgbClr val="1D528D"/>
              </a:solidFill>
            </a:endParaRPr>
          </a:p>
        </p:txBody>
      </p:sp>
      <p:sp>
        <p:nvSpPr>
          <p:cNvPr id="7" name="Rectangle 6"/>
          <p:cNvSpPr>
            <a:spLocks noGrp="1" noChangeArrowheads="1"/>
          </p:cNvSpPr>
          <p:nvPr>
            <p:ph type="sldNum" sz="quarter" idx="12"/>
          </p:nvPr>
        </p:nvSpPr>
        <p:spPr/>
        <p:txBody>
          <a:bodyPr/>
          <a:lstStyle>
            <a:lvl1pPr>
              <a:defRPr/>
            </a:lvl1pPr>
          </a:lstStyle>
          <a:p>
            <a:fld id="{31EF802D-FE66-4C17-ABE2-802349016273}" type="slidenum">
              <a:rPr lang="en-US" altLang="vi-VN">
                <a:solidFill>
                  <a:srgbClr val="1D528D"/>
                </a:solidFill>
              </a:rPr>
            </a:fld>
            <a:endParaRPr lang="en-US" altLang="vi-VN">
              <a:solidFill>
                <a:srgbClr val="1D528D"/>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PhAnim="0" showMasterSp="0">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46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46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Footer Placeholder 6"/>
          <p:cNvSpPr>
            <a:spLocks noGrp="1"/>
          </p:cNvSpPr>
          <p:nvPr>
            <p:ph type="ftr" sz="quarter" idx="10"/>
          </p:nvPr>
        </p:nvSpPr>
        <p:spPr/>
        <p:txBody>
          <a:bodyPr/>
          <a:lstStyle>
            <a:lvl1pPr eaLnBrk="0" hangingPunct="0">
              <a:defRPr>
                <a:latin typeface="Arial" panose="020B0604020202020204" pitchFamily="34" charset="0"/>
                <a:cs typeface="Arial" panose="020B0604020202020204" pitchFamily="34" charset="0"/>
              </a:defRPr>
            </a:lvl1pPr>
          </a:lstStyle>
          <a:p>
            <a:pPr>
              <a:defRPr/>
            </a:pPr>
            <a:r>
              <a:rPr lang="en-US"/>
              <a:t>www.themegallery.com</a:t>
            </a:r>
            <a:endParaRPr lang="en-US"/>
          </a:p>
        </p:txBody>
      </p:sp>
      <p:sp>
        <p:nvSpPr>
          <p:cNvPr id="8" name="Slide Number Placeholder 7"/>
          <p:cNvSpPr>
            <a:spLocks noGrp="1"/>
          </p:cNvSpPr>
          <p:nvPr>
            <p:ph type="sldNum" sz="quarter" idx="11"/>
          </p:nvPr>
        </p:nvSpPr>
        <p:spPr/>
        <p:txBody>
          <a:bodyPr/>
          <a:lstStyle>
            <a:lvl1pPr eaLnBrk="0" hangingPunct="0">
              <a:defRPr b="1">
                <a:latin typeface="Arial" panose="020B0604020202020204" pitchFamily="34" charset="0"/>
                <a:cs typeface="Arial" panose="020B0604020202020204" pitchFamily="34" charset="0"/>
              </a:defRPr>
            </a:lvl1pPr>
          </a:lstStyle>
          <a:p>
            <a:pPr>
              <a:defRPr/>
            </a:pPr>
            <a:fld id="{769B625C-ACA1-484A-8C0F-B7084218A657}" type="slidenum">
              <a:rPr lang="en-US"/>
            </a:fld>
            <a:endParaRPr lang="en-US"/>
          </a:p>
        </p:txBody>
      </p:sp>
      <p:sp>
        <p:nvSpPr>
          <p:cNvPr id="9" name="Date Placeholder 8"/>
          <p:cNvSpPr>
            <a:spLocks noGrp="1"/>
          </p:cNvSpPr>
          <p:nvPr>
            <p:ph type="dt" sz="half" idx="12"/>
          </p:nvPr>
        </p:nvSpPr>
        <p:spPr/>
        <p:txBody>
          <a:bodyPr/>
          <a:lstStyle>
            <a:lvl1pPr eaLnBrk="0" hangingPunct="0">
              <a:defRPr b="1">
                <a:latin typeface="Arial" panose="020B0604020202020204" pitchFamily="34" charset="0"/>
                <a:cs typeface="Arial" panose="020B0604020202020204" pitchFamily="34" charset="0"/>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0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060D1638-68F4-4E2D-B633-BA63EF392634}" type="slidenum">
              <a:rPr lang="en-US" altLang="vi-VN">
                <a:solidFill>
                  <a:srgbClr val="000000"/>
                </a:solidFill>
              </a:rPr>
            </a:fld>
            <a:endParaRPr lang="en-US" altLang="vi-VN">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showMasterSp="0">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4E660F22-0C59-4795-B690-94DAF16377DD}" type="slidenum">
              <a:rPr lang="en-US" altLang="vi-VN">
                <a:solidFill>
                  <a:srgbClr val="000000"/>
                </a:solidFill>
              </a:rPr>
            </a:fld>
            <a:endParaRPr lang="en-US" altLang="vi-VN">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7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F3934A63-5C3D-485C-94A2-5DA910DECF29}" type="slidenum">
              <a:rPr lang="en-US" altLang="vi-VN">
                <a:solidFill>
                  <a:srgbClr val="000000"/>
                </a:solidFill>
              </a:rPr>
            </a:fld>
            <a:endParaRPr lang="en-US" altLang="vi-VN">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showMasterSp="0">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DB7D7C24-CE78-4BD3-A669-F2DFB9FF9E5D}" type="slidenum">
              <a:rPr lang="en-US" altLang="vi-VN">
                <a:solidFill>
                  <a:srgbClr val="000000"/>
                </a:solidFill>
              </a:rPr>
            </a:fld>
            <a:endParaRPr lang="en-US" altLang="vi-VN">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showMasterSp="0">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41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41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527C992A-A93C-4924-9CE8-4DC2E48C3BE9}" type="slidenum">
              <a:rPr lang="en-US" altLang="vi-VN">
                <a:solidFill>
                  <a:srgbClr val="000000"/>
                </a:solidFill>
              </a:rPr>
            </a:fld>
            <a:endParaRPr lang="en-US" altLang="vi-VN">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showMasterSp="0">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fld id="{8E49B8FF-07BD-41A5-AD61-4E7588868127}" type="slidenum">
              <a:rPr lang="en-US" altLang="vi-VN">
                <a:solidFill>
                  <a:srgbClr val="000000"/>
                </a:solidFill>
              </a:rPr>
            </a:fld>
            <a:endParaRPr lang="en-US" altLang="vi-VN">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BA9435C0-BAA2-4D90-9F53-DD0A49B98A21}" type="slidenum">
              <a:rPr lang="en-US" altLang="vi-VN">
                <a:solidFill>
                  <a:srgbClr val="000000"/>
                </a:solidFill>
              </a:rPr>
            </a:fld>
            <a:endParaRPr lang="en-US" altLang="vi-VN">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2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24C34285-B7BF-443E-9C01-B135C6FB00A2}" type="slidenum">
              <a:rPr lang="en-US" altLang="vi-VN">
                <a:solidFill>
                  <a:srgbClr val="000000"/>
                </a:solidFill>
              </a:rPr>
            </a:fld>
            <a:endParaRPr lang="en-US" altLang="vi-VN">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EA545FE6-5A87-4F6F-ABCA-C26901F30314}" type="slidenum">
              <a:rPr lang="en-US" altLang="vi-VN">
                <a:solidFill>
                  <a:srgbClr val="000000"/>
                </a:solidFill>
              </a:rPr>
            </a:fld>
            <a:endParaRPr lang="en-US" altLang="vi-VN">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showMasterSp="0">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7757F7EA-8E62-496B-BCC6-EF426B9F2E5B}" type="slidenum">
              <a:rPr lang="en-US" altLang="vi-VN">
                <a:solidFill>
                  <a:srgbClr val="000000"/>
                </a:solidFill>
              </a:rPr>
            </a:fld>
            <a:endParaRPr lang="en-US" altLang="vi-VN">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PhAnim="0" showMasterSp="0">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eaLnBrk="0" hangingPunct="0">
              <a:defRPr>
                <a:latin typeface="Arial" panose="020B0604020202020204" pitchFamily="34" charset="0"/>
                <a:cs typeface="Arial" panose="020B0604020202020204" pitchFamily="34" charset="0"/>
              </a:defRPr>
            </a:lvl1pPr>
          </a:lstStyle>
          <a:p>
            <a:pPr>
              <a:defRPr/>
            </a:pPr>
            <a:r>
              <a:rPr lang="en-US"/>
              <a:t>www.themegallery.com</a:t>
            </a:r>
            <a:endParaRPr lang="en-US"/>
          </a:p>
        </p:txBody>
      </p:sp>
      <p:sp>
        <p:nvSpPr>
          <p:cNvPr id="4" name="Slide Number Placeholder 3"/>
          <p:cNvSpPr>
            <a:spLocks noGrp="1"/>
          </p:cNvSpPr>
          <p:nvPr>
            <p:ph type="sldNum" sz="quarter" idx="11"/>
          </p:nvPr>
        </p:nvSpPr>
        <p:spPr/>
        <p:txBody>
          <a:bodyPr/>
          <a:lstStyle>
            <a:lvl1pPr eaLnBrk="0" hangingPunct="0">
              <a:defRPr b="1">
                <a:latin typeface="Arial" panose="020B0604020202020204" pitchFamily="34" charset="0"/>
                <a:cs typeface="Arial" panose="020B0604020202020204" pitchFamily="34" charset="0"/>
              </a:defRPr>
            </a:lvl1pPr>
          </a:lstStyle>
          <a:p>
            <a:pPr>
              <a:defRPr/>
            </a:pPr>
            <a:fld id="{3C95BD9B-D212-4305-B38A-BC67ED3C9CDB}" type="slidenum">
              <a:rPr lang="en-US"/>
            </a:fld>
            <a:endParaRPr lang="en-US"/>
          </a:p>
        </p:txBody>
      </p:sp>
      <p:sp>
        <p:nvSpPr>
          <p:cNvPr id="5" name="Date Placeholder 4"/>
          <p:cNvSpPr>
            <a:spLocks noGrp="1"/>
          </p:cNvSpPr>
          <p:nvPr>
            <p:ph type="dt" sz="half" idx="12"/>
          </p:nvPr>
        </p:nvSpPr>
        <p:spPr/>
        <p:txBody>
          <a:bodyPr/>
          <a:lstStyle>
            <a:lvl1pPr eaLnBrk="0" hangingPunct="0">
              <a:defRPr b="1">
                <a:latin typeface="Arial" panose="020B0604020202020204" pitchFamily="34" charset="0"/>
                <a:cs typeface="Arial" panose="020B0604020202020204" pitchFamily="34" charset="0"/>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1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713"/>
            <a:ext cx="80264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1F85CDE-B619-4691-8A60-0EBB12F58B45}" type="slidenum">
              <a:rPr lang="en-US" altLang="vi-VN">
                <a:solidFill>
                  <a:srgbClr val="000000"/>
                </a:solidFill>
              </a:rPr>
            </a:fld>
            <a:endParaRPr lang="en-US" altLang="vi-VN">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reserve="1" showMasterSp="0">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713"/>
            <a:ext cx="10972800" cy="585152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fld id="{FC007831-131B-4C49-81E6-03C226B8A126}" type="slidenum">
              <a:rPr lang="en-US" altLang="vi-VN">
                <a:solidFill>
                  <a:srgbClr val="000000"/>
                </a:solidFill>
              </a:rPr>
            </a:fld>
            <a:endParaRPr lang="en-US" altLang="vi-VN">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0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060D1638-68F4-4E2D-B633-BA63EF392634}" type="slidenum">
              <a:rPr lang="en-US" altLang="vi-VN">
                <a:solidFill>
                  <a:srgbClr val="000000"/>
                </a:solidFill>
              </a:rPr>
            </a:fld>
            <a:endParaRPr lang="en-US" altLang="vi-VN">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showMasterSp="0">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4E660F22-0C59-4795-B690-94DAF16377DD}" type="slidenum">
              <a:rPr lang="en-US" altLang="vi-VN">
                <a:solidFill>
                  <a:srgbClr val="000000"/>
                </a:solidFill>
              </a:rPr>
            </a:fld>
            <a:endParaRPr lang="en-US" altLang="vi-VN">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7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F3934A63-5C3D-485C-94A2-5DA910DECF29}" type="slidenum">
              <a:rPr lang="en-US" altLang="vi-VN">
                <a:solidFill>
                  <a:srgbClr val="000000"/>
                </a:solidFill>
              </a:rPr>
            </a:fld>
            <a:endParaRPr lang="en-US" altLang="vi-VN">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showMasterSp="0">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DB7D7C24-CE78-4BD3-A669-F2DFB9FF9E5D}" type="slidenum">
              <a:rPr lang="en-US" altLang="vi-VN">
                <a:solidFill>
                  <a:srgbClr val="000000"/>
                </a:solidFill>
              </a:rPr>
            </a:fld>
            <a:endParaRPr lang="en-US" altLang="vi-VN">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showMasterSp="0">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41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41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527C992A-A93C-4924-9CE8-4DC2E48C3BE9}" type="slidenum">
              <a:rPr lang="en-US" altLang="vi-VN">
                <a:solidFill>
                  <a:srgbClr val="000000"/>
                </a:solidFill>
              </a:rPr>
            </a:fld>
            <a:endParaRPr lang="en-US" altLang="vi-VN">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showMasterSp="0">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fld id="{8E49B8FF-07BD-41A5-AD61-4E7588868127}" type="slidenum">
              <a:rPr lang="en-US" altLang="vi-VN">
                <a:solidFill>
                  <a:srgbClr val="000000"/>
                </a:solidFill>
              </a:rPr>
            </a:fld>
            <a:endParaRPr lang="en-US" altLang="vi-VN">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BA9435C0-BAA2-4D90-9F53-DD0A49B98A21}" type="slidenum">
              <a:rPr lang="en-US" altLang="vi-VN">
                <a:solidFill>
                  <a:srgbClr val="000000"/>
                </a:solidFill>
              </a:rPr>
            </a:fld>
            <a:endParaRPr lang="en-US" altLang="vi-VN">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2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24C34285-B7BF-443E-9C01-B135C6FB00A2}" type="slidenum">
              <a:rPr lang="en-US" altLang="vi-VN">
                <a:solidFill>
                  <a:srgbClr val="000000"/>
                </a:solidFill>
              </a:rPr>
            </a:fld>
            <a:endParaRPr lang="en-US" altLang="vi-VN">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PhAnim="0" showMasterSp="0">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eaLnBrk="0" hangingPunct="0">
              <a:defRPr>
                <a:latin typeface="Arial" panose="020B0604020202020204" pitchFamily="34" charset="0"/>
                <a:cs typeface="Arial" panose="020B0604020202020204" pitchFamily="34" charset="0"/>
              </a:defRPr>
            </a:lvl1pPr>
          </a:lstStyle>
          <a:p>
            <a:pPr>
              <a:defRPr/>
            </a:pPr>
            <a:r>
              <a:rPr lang="en-US"/>
              <a:t>www.themegallery.com</a:t>
            </a:r>
            <a:endParaRPr lang="en-US"/>
          </a:p>
        </p:txBody>
      </p:sp>
      <p:sp>
        <p:nvSpPr>
          <p:cNvPr id="3" name="Slide Number Placeholder 2"/>
          <p:cNvSpPr>
            <a:spLocks noGrp="1"/>
          </p:cNvSpPr>
          <p:nvPr>
            <p:ph type="sldNum" sz="quarter" idx="11"/>
          </p:nvPr>
        </p:nvSpPr>
        <p:spPr/>
        <p:txBody>
          <a:bodyPr/>
          <a:lstStyle>
            <a:lvl1pPr eaLnBrk="0" hangingPunct="0">
              <a:defRPr b="1">
                <a:latin typeface="Arial" panose="020B0604020202020204" pitchFamily="34" charset="0"/>
                <a:cs typeface="Arial" panose="020B0604020202020204" pitchFamily="34" charset="0"/>
              </a:defRPr>
            </a:lvl1pPr>
          </a:lstStyle>
          <a:p>
            <a:pPr>
              <a:defRPr/>
            </a:pPr>
            <a:fld id="{2668D7D6-174B-4F9E-B2EA-C1F1E4B71BBD}" type="slidenum">
              <a:rPr lang="en-US"/>
            </a:fld>
            <a:endParaRPr lang="en-US"/>
          </a:p>
        </p:txBody>
      </p:sp>
      <p:sp>
        <p:nvSpPr>
          <p:cNvPr id="4" name="Date Placeholder 3"/>
          <p:cNvSpPr>
            <a:spLocks noGrp="1"/>
          </p:cNvSpPr>
          <p:nvPr>
            <p:ph type="dt" sz="half" idx="12"/>
          </p:nvPr>
        </p:nvSpPr>
        <p:spPr/>
        <p:txBody>
          <a:bodyPr/>
          <a:lstStyle>
            <a:lvl1pPr eaLnBrk="0" hangingPunct="0">
              <a:defRPr b="1">
                <a:latin typeface="Arial" panose="020B0604020202020204" pitchFamily="34" charset="0"/>
                <a:cs typeface="Arial" panose="020B0604020202020204" pitchFamily="34" charset="0"/>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EA545FE6-5A87-4F6F-ABCA-C26901F30314}" type="slidenum">
              <a:rPr lang="en-US" altLang="vi-VN">
                <a:solidFill>
                  <a:srgbClr val="000000"/>
                </a:solidFill>
              </a:rPr>
            </a:fld>
            <a:endParaRPr lang="en-US" altLang="vi-VN">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showMasterSp="0">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7757F7EA-8E62-496B-BCC6-EF426B9F2E5B}" type="slidenum">
              <a:rPr lang="en-US" altLang="vi-VN">
                <a:solidFill>
                  <a:srgbClr val="000000"/>
                </a:solidFill>
              </a:rPr>
            </a:fld>
            <a:endParaRPr lang="en-US" altLang="vi-VN">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1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713"/>
            <a:ext cx="80264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1F85CDE-B619-4691-8A60-0EBB12F58B45}" type="slidenum">
              <a:rPr lang="en-US" altLang="vi-VN">
                <a:solidFill>
                  <a:srgbClr val="000000"/>
                </a:solidFill>
              </a:rPr>
            </a:fld>
            <a:endParaRPr lang="en-US" altLang="vi-VN">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Only" preserve="1" showMasterSp="0">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713"/>
            <a:ext cx="10972800" cy="585152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fld id="{FC007831-131B-4C49-81E6-03C226B8A126}" type="slidenum">
              <a:rPr lang="en-US" altLang="vi-VN">
                <a:solidFill>
                  <a:srgbClr val="000000"/>
                </a:solidFill>
              </a:rPr>
            </a:fld>
            <a:endParaRPr lang="en-US" altLang="vi-VN">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1" y="3886200"/>
            <a:ext cx="85344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1BBD48-2268-4354-AF19-CE586EC01339}"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01304E-CA80-4182-A7A0-DD6563CC898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64307A-FF00-4387-A702-BF4D421E7BD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99F7B7-980A-44C7-AAE6-A30E683EC5B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FA4025C-68BF-4EBA-B6EB-62ED25FE081F}"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242A674-F00A-4EEC-A941-458D90DDB813}"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PhAnim="0" showMasterSp="0">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8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Footer Placeholder 4"/>
          <p:cNvSpPr>
            <a:spLocks noGrp="1"/>
          </p:cNvSpPr>
          <p:nvPr>
            <p:ph type="ftr" sz="quarter" idx="10"/>
          </p:nvPr>
        </p:nvSpPr>
        <p:spPr/>
        <p:txBody>
          <a:bodyPr/>
          <a:lstStyle>
            <a:lvl1pPr eaLnBrk="0" hangingPunct="0">
              <a:defRPr>
                <a:latin typeface="Arial" panose="020B0604020202020204" pitchFamily="34" charset="0"/>
                <a:cs typeface="Arial" panose="020B0604020202020204" pitchFamily="34" charset="0"/>
              </a:defRPr>
            </a:lvl1pPr>
          </a:lstStyle>
          <a:p>
            <a:pPr>
              <a:defRPr/>
            </a:pPr>
            <a:r>
              <a:rPr lang="en-US"/>
              <a:t>www.themegallery.com</a:t>
            </a:r>
            <a:endParaRPr lang="en-US"/>
          </a:p>
        </p:txBody>
      </p:sp>
      <p:sp>
        <p:nvSpPr>
          <p:cNvPr id="6" name="Slide Number Placeholder 5"/>
          <p:cNvSpPr>
            <a:spLocks noGrp="1"/>
          </p:cNvSpPr>
          <p:nvPr>
            <p:ph type="sldNum" sz="quarter" idx="11"/>
          </p:nvPr>
        </p:nvSpPr>
        <p:spPr/>
        <p:txBody>
          <a:bodyPr/>
          <a:lstStyle>
            <a:lvl1pPr eaLnBrk="0" hangingPunct="0">
              <a:defRPr b="1">
                <a:latin typeface="Arial" panose="020B0604020202020204" pitchFamily="34" charset="0"/>
                <a:cs typeface="Arial" panose="020B0604020202020204" pitchFamily="34" charset="0"/>
              </a:defRPr>
            </a:lvl1pPr>
          </a:lstStyle>
          <a:p>
            <a:pPr>
              <a:defRPr/>
            </a:pPr>
            <a:fld id="{D41FB593-4419-44B9-9B33-DBA30EC03C26}" type="slidenum">
              <a:rPr lang="en-US"/>
            </a:fld>
            <a:endParaRPr lang="en-US"/>
          </a:p>
        </p:txBody>
      </p:sp>
      <p:sp>
        <p:nvSpPr>
          <p:cNvPr id="7" name="Date Placeholder 6"/>
          <p:cNvSpPr>
            <a:spLocks noGrp="1"/>
          </p:cNvSpPr>
          <p:nvPr>
            <p:ph type="dt" sz="half" idx="12"/>
          </p:nvPr>
        </p:nvSpPr>
        <p:spPr/>
        <p:txBody>
          <a:bodyPr/>
          <a:lstStyle>
            <a:lvl1pPr eaLnBrk="0" hangingPunct="0">
              <a:defRPr b="1">
                <a:latin typeface="Arial" panose="020B0604020202020204" pitchFamily="34" charset="0"/>
                <a:cs typeface="Arial" panose="020B0604020202020204" pitchFamily="34" charset="0"/>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793F162-22FE-4F00-8D82-F9B6654F11D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75066B7-56A0-4A65-8106-32437B32CBA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27B569-4B63-4796-A56A-9D8C1A024383}"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496140-E91E-4025-8C0F-8FFC4134D96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F5DD31-ABD3-4450-BBA9-FAB181BC466E}"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7486" y="277813"/>
            <a:ext cx="10977033" cy="5853112"/>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a:xfrm>
            <a:off x="607485" y="6243638"/>
            <a:ext cx="2849033" cy="45720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4163486" y="6248400"/>
            <a:ext cx="3865033" cy="45720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5486" y="6243638"/>
            <a:ext cx="2849033" cy="457200"/>
          </a:xfrm>
        </p:spPr>
        <p:txBody>
          <a:bodyPr/>
          <a:lstStyle>
            <a:lvl1pPr>
              <a:defRPr/>
            </a:lvl1pPr>
          </a:lstStyle>
          <a:p>
            <a:fld id="{8F8089E7-403B-436B-9F2C-6771F49D4A50}" type="slidenum">
              <a:rPr lang="en-US">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4" y="274638"/>
            <a:ext cx="10972801"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a:prstGeom prst="rect">
            <a:avLst/>
          </a:prstGeo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a:prstGeom prst="rect">
            <a:avLst/>
          </a:prstGeo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Content Placeholder 4"/>
          <p:cNvSpPr>
            <a:spLocks noGrp="1"/>
          </p:cNvSpPr>
          <p:nvPr>
            <p:ph sz="quarter" idx="3"/>
          </p:nvPr>
        </p:nvSpPr>
        <p:spPr>
          <a:xfrm>
            <a:off x="6197600" y="3938595"/>
            <a:ext cx="5384800" cy="2187575"/>
          </a:xfrm>
          <a:prstGeom prst="rect">
            <a:avLst/>
          </a:prstGeo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fld id="{9C45512E-7BF7-47D7-B6B4-8D7BEB26F96C}" type="datetime1">
              <a:rPr lang="en-US">
                <a:solidFill>
                  <a:prstClr val="black">
                    <a:tint val="75000"/>
                  </a:prstClr>
                </a:solidFill>
              </a:rPr>
            </a:fld>
            <a:endParaRPr lang="en-US">
              <a:solidFill>
                <a:prstClr val="black">
                  <a:tint val="75000"/>
                </a:prstClr>
              </a:solidFill>
            </a:endParaRPr>
          </a:p>
        </p:txBody>
      </p:sp>
      <p:sp>
        <p:nvSpPr>
          <p:cNvPr id="7" name="Rectangle 5"/>
          <p:cNvSpPr>
            <a:spLocks noGrp="1" noChangeArrowheads="1"/>
          </p:cNvSpPr>
          <p:nvPr>
            <p:ph type="ftr" sz="quarter" idx="11"/>
          </p:nvPr>
        </p:nvSpPr>
        <p:spPr/>
        <p:txBody>
          <a:bodyPr/>
          <a:lstStyle>
            <a:lvl1pPr>
              <a:defRPr/>
            </a:lvl1pPr>
          </a:lstStyle>
          <a:p>
            <a:pPr>
              <a:defRPr/>
            </a:pPr>
            <a:r>
              <a:rPr lang="en-US">
                <a:solidFill>
                  <a:prstClr val="black">
                    <a:tint val="75000"/>
                  </a:prstClr>
                </a:solidFill>
              </a:rPr>
              <a:t>viet dinh</a:t>
            </a:r>
            <a:endParaRPr lang="en-US">
              <a:solidFill>
                <a:prstClr val="black">
                  <a:tint val="75000"/>
                </a:prst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9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7620144A-F3AE-4C28-BBA5-4A470C38E5AE}" type="slidenum">
              <a:rPr lang="en-US" altLang="vi-VN">
                <a:solidFill>
                  <a:srgbClr val="000000"/>
                </a:solidFill>
              </a:rPr>
            </a:fld>
            <a:endParaRPr lang="en-US" altLang="vi-VN">
              <a:solidFill>
                <a:srgbClr val="000000"/>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showMasterSp="0">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54442AC0-5797-49FF-875D-9AD5502D5D4A}" type="slidenum">
              <a:rPr lang="en-US" altLang="vi-VN">
                <a:solidFill>
                  <a:srgbClr val="000000"/>
                </a:solidFill>
              </a:rPr>
            </a:fld>
            <a:endParaRPr lang="en-US" altLang="vi-VN">
              <a:solidFill>
                <a:srgbClr val="000000"/>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6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9FF369F2-3BCF-4F34-B1A4-E0696EB82D12}" type="slidenum">
              <a:rPr lang="en-US" altLang="vi-VN">
                <a:solidFill>
                  <a:srgbClr val="000000"/>
                </a:solidFill>
              </a:rPr>
            </a:fld>
            <a:endParaRPr lang="en-US" altLang="vi-VN">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PhAnim="0" showMasterSp="0">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Footer Placeholder 4"/>
          <p:cNvSpPr>
            <a:spLocks noGrp="1"/>
          </p:cNvSpPr>
          <p:nvPr>
            <p:ph type="ftr" sz="quarter" idx="10"/>
          </p:nvPr>
        </p:nvSpPr>
        <p:spPr/>
        <p:txBody>
          <a:bodyPr/>
          <a:lstStyle>
            <a:lvl1pPr eaLnBrk="0" hangingPunct="0">
              <a:defRPr>
                <a:latin typeface="Arial" panose="020B0604020202020204" pitchFamily="34" charset="0"/>
                <a:cs typeface="Arial" panose="020B0604020202020204" pitchFamily="34" charset="0"/>
              </a:defRPr>
            </a:lvl1pPr>
          </a:lstStyle>
          <a:p>
            <a:pPr>
              <a:defRPr/>
            </a:pPr>
            <a:r>
              <a:rPr lang="en-US"/>
              <a:t>www.themegallery.com</a:t>
            </a:r>
            <a:endParaRPr lang="en-US"/>
          </a:p>
        </p:txBody>
      </p:sp>
      <p:sp>
        <p:nvSpPr>
          <p:cNvPr id="6" name="Slide Number Placeholder 5"/>
          <p:cNvSpPr>
            <a:spLocks noGrp="1"/>
          </p:cNvSpPr>
          <p:nvPr>
            <p:ph type="sldNum" sz="quarter" idx="11"/>
          </p:nvPr>
        </p:nvSpPr>
        <p:spPr/>
        <p:txBody>
          <a:bodyPr/>
          <a:lstStyle>
            <a:lvl1pPr eaLnBrk="0" hangingPunct="0">
              <a:defRPr b="1">
                <a:latin typeface="Arial" panose="020B0604020202020204" pitchFamily="34" charset="0"/>
                <a:cs typeface="Arial" panose="020B0604020202020204" pitchFamily="34" charset="0"/>
              </a:defRPr>
            </a:lvl1pPr>
          </a:lstStyle>
          <a:p>
            <a:pPr>
              <a:defRPr/>
            </a:pPr>
            <a:fld id="{8E60241B-B22F-4664-B6E0-1119B3CC3CAD}" type="slidenum">
              <a:rPr lang="en-US"/>
            </a:fld>
            <a:endParaRPr lang="en-US"/>
          </a:p>
        </p:txBody>
      </p:sp>
      <p:sp>
        <p:nvSpPr>
          <p:cNvPr id="7" name="Date Placeholder 6"/>
          <p:cNvSpPr>
            <a:spLocks noGrp="1"/>
          </p:cNvSpPr>
          <p:nvPr>
            <p:ph type="dt" sz="half" idx="12"/>
          </p:nvPr>
        </p:nvSpPr>
        <p:spPr/>
        <p:txBody>
          <a:bodyPr/>
          <a:lstStyle>
            <a:lvl1pPr eaLnBrk="0" hangingPunct="0">
              <a:defRPr b="1">
                <a:latin typeface="Arial" panose="020B0604020202020204" pitchFamily="34" charset="0"/>
                <a:cs typeface="Arial" panose="020B0604020202020204" pitchFamily="34" charset="0"/>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showMasterSp="0">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F90D953-7FAD-4921-81C3-776377B80B1C}" type="slidenum">
              <a:rPr lang="en-US" altLang="vi-VN">
                <a:solidFill>
                  <a:srgbClr val="000000"/>
                </a:solidFill>
              </a:rPr>
            </a:fld>
            <a:endParaRPr lang="en-US" altLang="vi-VN">
              <a:solidFill>
                <a:srgbClr val="000000"/>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showMasterSp="0">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41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41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063A39B2-DCD0-4204-ABBA-7D138FA70120}" type="slidenum">
              <a:rPr lang="en-US" altLang="vi-VN">
                <a:solidFill>
                  <a:srgbClr val="000000"/>
                </a:solidFill>
              </a:rPr>
            </a:fld>
            <a:endParaRPr lang="en-US" altLang="vi-VN">
              <a:solidFill>
                <a:srgbClr val="000000"/>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showMasterSp="0">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fld id="{298CCB06-E555-425C-9C39-89F968801CD4}" type="slidenum">
              <a:rPr lang="en-US" altLang="vi-VN">
                <a:solidFill>
                  <a:srgbClr val="000000"/>
                </a:solidFill>
              </a:rPr>
            </a:fld>
            <a:endParaRPr lang="en-US" altLang="vi-VN">
              <a:solidFill>
                <a:srgbClr val="000000"/>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04B37868-AF0A-40E8-8A06-9ECE5D9721A8}" type="slidenum">
              <a:rPr lang="en-US" altLang="vi-VN">
                <a:solidFill>
                  <a:srgbClr val="000000"/>
                </a:solidFill>
              </a:rPr>
            </a:fld>
            <a:endParaRPr lang="en-US" altLang="vi-VN">
              <a:solidFill>
                <a:srgbClr val="000000"/>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1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0F117BDD-D5A4-482D-AF5D-F42CF46013E9}" type="slidenum">
              <a:rPr lang="en-US" altLang="vi-VN">
                <a:solidFill>
                  <a:srgbClr val="000000"/>
                </a:solidFill>
              </a:rPr>
            </a:fld>
            <a:endParaRPr lang="en-US" altLang="vi-VN">
              <a:solidFill>
                <a:srgbClr val="000000"/>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822CD051-8669-42BE-878E-7D8059086168}" type="slidenum">
              <a:rPr lang="en-US" altLang="vi-VN">
                <a:solidFill>
                  <a:srgbClr val="000000"/>
                </a:solidFill>
              </a:rPr>
            </a:fld>
            <a:endParaRPr lang="en-US" altLang="vi-VN">
              <a:solidFill>
                <a:srgbClr val="000000"/>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showMasterSp="0">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40013A07-C5B7-4553-A031-87636FF24691}" type="slidenum">
              <a:rPr lang="en-US" altLang="vi-VN">
                <a:solidFill>
                  <a:srgbClr val="000000"/>
                </a:solidFill>
              </a:rPr>
            </a:fld>
            <a:endParaRPr lang="en-US" altLang="vi-VN">
              <a:solidFill>
                <a:srgbClr val="000000"/>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05"/>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705"/>
            <a:ext cx="80264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2575A578-CBA3-401F-BE06-00C9342F0757}" type="slidenum">
              <a:rPr lang="en-US" altLang="vi-VN">
                <a:solidFill>
                  <a:srgbClr val="000000"/>
                </a:solidFill>
              </a:rPr>
            </a:fld>
            <a:endParaRPr lang="en-US" altLang="vi-VN">
              <a:solidFill>
                <a:srgbClr val="000000"/>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showMasterSp="0">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45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fld id="{1C7769E1-7031-4FCC-B3C9-6EC350D955DD}" type="datetimeFigureOut">
              <a:rPr lang="zh-TW" altLang="en-US"/>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FFA81BFD-B1F2-48E4-AB0D-8034176642CB}" type="slidenum">
              <a:rPr lang="zh-TW" altLang="en-US"/>
            </a:fld>
            <a:endParaRPr lang="zh-TW" alt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showMasterSp="0">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fld id="{CADB4943-E346-4178-89AD-16D828F81698}" type="datetimeFigureOut">
              <a:rPr lang="zh-TW" altLang="en-US"/>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5F4A8376-0D7A-4CC3-BA8C-DE5D67C037CB}" type="slidenum">
              <a:rPr lang="zh-TW" altLang="en-US"/>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4.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19.xml"/><Relationship Id="rId8" Type="http://schemas.openxmlformats.org/officeDocument/2006/relationships/slideLayout" Target="../slideLayouts/slideLayout118.xml"/><Relationship Id="rId7" Type="http://schemas.openxmlformats.org/officeDocument/2006/relationships/slideLayout" Target="../slideLayouts/slideLayout117.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 Id="rId3" Type="http://schemas.openxmlformats.org/officeDocument/2006/relationships/slideLayout" Target="../slideLayouts/slideLayout113.xml"/><Relationship Id="rId2" Type="http://schemas.openxmlformats.org/officeDocument/2006/relationships/slideLayout" Target="../slideLayouts/slideLayout112.xml"/><Relationship Id="rId14" Type="http://schemas.openxmlformats.org/officeDocument/2006/relationships/theme" Target="../theme/theme10.xml"/><Relationship Id="rId13" Type="http://schemas.openxmlformats.org/officeDocument/2006/relationships/slideLayout" Target="../slideLayouts/slideLayout123.xml"/><Relationship Id="rId12" Type="http://schemas.openxmlformats.org/officeDocument/2006/relationships/slideLayout" Target="../slideLayouts/slideLayout122.xml"/><Relationship Id="rId11" Type="http://schemas.openxmlformats.org/officeDocument/2006/relationships/slideLayout" Target="../slideLayouts/slideLayout121.xml"/><Relationship Id="rId10" Type="http://schemas.openxmlformats.org/officeDocument/2006/relationships/slideLayout" Target="../slideLayouts/slideLayout120.xml"/><Relationship Id="rId1"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4" Type="http://schemas.openxmlformats.org/officeDocument/2006/relationships/theme" Target="../theme/theme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4.xml"/><Relationship Id="rId8" Type="http://schemas.openxmlformats.org/officeDocument/2006/relationships/slideLayout" Target="../slideLayouts/slideLayout33.xml"/><Relationship Id="rId7" Type="http://schemas.openxmlformats.org/officeDocument/2006/relationships/slideLayout" Target="../slideLayouts/slideLayout32.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3" Type="http://schemas.openxmlformats.org/officeDocument/2006/relationships/slideLayout" Target="../slideLayouts/slideLayout28.xml"/><Relationship Id="rId2" Type="http://schemas.openxmlformats.org/officeDocument/2006/relationships/slideLayout" Target="../slideLayouts/slideLayout27.xml"/><Relationship Id="rId13" Type="http://schemas.openxmlformats.org/officeDocument/2006/relationships/theme" Target="../theme/theme3.xml"/><Relationship Id="rId12" Type="http://schemas.openxmlformats.org/officeDocument/2006/relationships/slideLayout" Target="../slideLayouts/slideLayout37.xml"/><Relationship Id="rId11" Type="http://schemas.openxmlformats.org/officeDocument/2006/relationships/slideLayout" Target="../slideLayouts/slideLayout36.xml"/><Relationship Id="rId10" Type="http://schemas.openxmlformats.org/officeDocument/2006/relationships/slideLayout" Target="../slideLayouts/slideLayout35.xml"/><Relationship Id="rId1"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6.xml"/><Relationship Id="rId8" Type="http://schemas.openxmlformats.org/officeDocument/2006/relationships/slideLayout" Target="../slideLayouts/slideLayout45.xml"/><Relationship Id="rId7" Type="http://schemas.openxmlformats.org/officeDocument/2006/relationships/slideLayout" Target="../slideLayouts/slideLayout44.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3" Type="http://schemas.openxmlformats.org/officeDocument/2006/relationships/slideLayout" Target="../slideLayouts/slideLayout40.xml"/><Relationship Id="rId2" Type="http://schemas.openxmlformats.org/officeDocument/2006/relationships/slideLayout" Target="../slideLayouts/slideLayout39.xml"/><Relationship Id="rId15" Type="http://schemas.openxmlformats.org/officeDocument/2006/relationships/theme" Target="../theme/theme4.xml"/><Relationship Id="rId14" Type="http://schemas.openxmlformats.org/officeDocument/2006/relationships/image" Target="../media/image7.png"/><Relationship Id="rId13" Type="http://schemas.openxmlformats.org/officeDocument/2006/relationships/image" Target="../media/image6.png"/><Relationship Id="rId12" Type="http://schemas.openxmlformats.org/officeDocument/2006/relationships/slideLayout" Target="../slideLayouts/slideLayout49.xml"/><Relationship Id="rId11" Type="http://schemas.openxmlformats.org/officeDocument/2006/relationships/slideLayout" Target="../slideLayouts/slideLayout48.xml"/><Relationship Id="rId10" Type="http://schemas.openxmlformats.org/officeDocument/2006/relationships/slideLayout" Target="../slideLayouts/slideLayout47.xml"/><Relationship Id="rId1"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8.xml"/><Relationship Id="rId8" Type="http://schemas.openxmlformats.org/officeDocument/2006/relationships/slideLayout" Target="../slideLayouts/slideLayout57.xml"/><Relationship Id="rId7" Type="http://schemas.openxmlformats.org/officeDocument/2006/relationships/slideLayout" Target="../slideLayouts/slideLayout56.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3" Type="http://schemas.openxmlformats.org/officeDocument/2006/relationships/slideLayout" Target="../slideLayouts/slideLayout52.xml"/><Relationship Id="rId2" Type="http://schemas.openxmlformats.org/officeDocument/2006/relationships/slideLayout" Target="../slideLayouts/slideLayout51.xml"/><Relationship Id="rId13" Type="http://schemas.openxmlformats.org/officeDocument/2006/relationships/theme" Target="../theme/theme5.xml"/><Relationship Id="rId12" Type="http://schemas.openxmlformats.org/officeDocument/2006/relationships/slideLayout" Target="../slideLayouts/slideLayout61.xml"/><Relationship Id="rId11" Type="http://schemas.openxmlformats.org/officeDocument/2006/relationships/slideLayout" Target="../slideLayouts/slideLayout60.xml"/><Relationship Id="rId10" Type="http://schemas.openxmlformats.org/officeDocument/2006/relationships/slideLayout" Target="../slideLayouts/slideLayout59.xml"/><Relationship Id="rId1"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70.xml"/><Relationship Id="rId8" Type="http://schemas.openxmlformats.org/officeDocument/2006/relationships/slideLayout" Target="../slideLayouts/slideLayout69.xml"/><Relationship Id="rId7" Type="http://schemas.openxmlformats.org/officeDocument/2006/relationships/slideLayout" Target="../slideLayouts/slideLayout68.xml"/><Relationship Id="rId6" Type="http://schemas.openxmlformats.org/officeDocument/2006/relationships/slideLayout" Target="../slideLayouts/slideLayout67.xml"/><Relationship Id="rId5" Type="http://schemas.openxmlformats.org/officeDocument/2006/relationships/slideLayout" Target="../slideLayouts/slideLayout66.xml"/><Relationship Id="rId4" Type="http://schemas.openxmlformats.org/officeDocument/2006/relationships/slideLayout" Target="../slideLayouts/slideLayout65.xml"/><Relationship Id="rId3" Type="http://schemas.openxmlformats.org/officeDocument/2006/relationships/slideLayout" Target="../slideLayouts/slideLayout64.xml"/><Relationship Id="rId2" Type="http://schemas.openxmlformats.org/officeDocument/2006/relationships/slideLayout" Target="../slideLayouts/slideLayout63.xml"/><Relationship Id="rId13" Type="http://schemas.openxmlformats.org/officeDocument/2006/relationships/theme" Target="../theme/theme6.xml"/><Relationship Id="rId12" Type="http://schemas.openxmlformats.org/officeDocument/2006/relationships/slideLayout" Target="../slideLayouts/slideLayout73.xml"/><Relationship Id="rId11" Type="http://schemas.openxmlformats.org/officeDocument/2006/relationships/slideLayout" Target="../slideLayouts/slideLayout72.xml"/><Relationship Id="rId10" Type="http://schemas.openxmlformats.org/officeDocument/2006/relationships/slideLayout" Target="../slideLayouts/slideLayout71.xml"/><Relationship Id="rId1"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82.xml"/><Relationship Id="rId8" Type="http://schemas.openxmlformats.org/officeDocument/2006/relationships/slideLayout" Target="../slideLayouts/slideLayout81.xml"/><Relationship Id="rId7" Type="http://schemas.openxmlformats.org/officeDocument/2006/relationships/slideLayout" Target="../slideLayouts/slideLayout80.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 Id="rId3" Type="http://schemas.openxmlformats.org/officeDocument/2006/relationships/slideLayout" Target="../slideLayouts/slideLayout76.xml"/><Relationship Id="rId2" Type="http://schemas.openxmlformats.org/officeDocument/2006/relationships/slideLayout" Target="../slideLayouts/slideLayout75.xml"/><Relationship Id="rId14" Type="http://schemas.openxmlformats.org/officeDocument/2006/relationships/theme" Target="../theme/theme7.xml"/><Relationship Id="rId13" Type="http://schemas.openxmlformats.org/officeDocument/2006/relationships/slideLayout" Target="../slideLayouts/slideLayout86.xml"/><Relationship Id="rId12" Type="http://schemas.openxmlformats.org/officeDocument/2006/relationships/slideLayout" Target="../slideLayouts/slideLayout85.xml"/><Relationship Id="rId11" Type="http://schemas.openxmlformats.org/officeDocument/2006/relationships/slideLayout" Target="../slideLayouts/slideLayout84.xml"/><Relationship Id="rId10" Type="http://schemas.openxmlformats.org/officeDocument/2006/relationships/slideLayout" Target="../slideLayouts/slideLayout83.xml"/><Relationship Id="rId1"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95.xml"/><Relationship Id="rId8" Type="http://schemas.openxmlformats.org/officeDocument/2006/relationships/slideLayout" Target="../slideLayouts/slideLayout94.xml"/><Relationship Id="rId7" Type="http://schemas.openxmlformats.org/officeDocument/2006/relationships/slideLayout" Target="../slideLayouts/slideLayout93.xml"/><Relationship Id="rId6" Type="http://schemas.openxmlformats.org/officeDocument/2006/relationships/slideLayout" Target="../slideLayouts/slideLayout92.xml"/><Relationship Id="rId5" Type="http://schemas.openxmlformats.org/officeDocument/2006/relationships/slideLayout" Target="../slideLayouts/slideLayout91.xml"/><Relationship Id="rId4" Type="http://schemas.openxmlformats.org/officeDocument/2006/relationships/slideLayout" Target="../slideLayouts/slideLayout90.xml"/><Relationship Id="rId3" Type="http://schemas.openxmlformats.org/officeDocument/2006/relationships/slideLayout" Target="../slideLayouts/slideLayout89.xml"/><Relationship Id="rId2" Type="http://schemas.openxmlformats.org/officeDocument/2006/relationships/slideLayout" Target="../slideLayouts/slideLayout88.xml"/><Relationship Id="rId12" Type="http://schemas.openxmlformats.org/officeDocument/2006/relationships/theme" Target="../theme/theme8.xml"/><Relationship Id="rId11" Type="http://schemas.openxmlformats.org/officeDocument/2006/relationships/slideLayout" Target="../slideLayouts/slideLayout97.xml"/><Relationship Id="rId10" Type="http://schemas.openxmlformats.org/officeDocument/2006/relationships/slideLayout" Target="../slideLayouts/slideLayout96.xml"/><Relationship Id="rId1"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106.xml"/><Relationship Id="rId8" Type="http://schemas.openxmlformats.org/officeDocument/2006/relationships/slideLayout" Target="../slideLayouts/slideLayout105.xml"/><Relationship Id="rId7" Type="http://schemas.openxmlformats.org/officeDocument/2006/relationships/slideLayout" Target="../slideLayouts/slideLayout104.xml"/><Relationship Id="rId6" Type="http://schemas.openxmlformats.org/officeDocument/2006/relationships/slideLayout" Target="../slideLayouts/slideLayout103.xml"/><Relationship Id="rId5" Type="http://schemas.openxmlformats.org/officeDocument/2006/relationships/slideLayout" Target="../slideLayouts/slideLayout102.xml"/><Relationship Id="rId4" Type="http://schemas.openxmlformats.org/officeDocument/2006/relationships/slideLayout" Target="../slideLayouts/slideLayout101.xml"/><Relationship Id="rId3" Type="http://schemas.openxmlformats.org/officeDocument/2006/relationships/slideLayout" Target="../slideLayouts/slideLayout100.xml"/><Relationship Id="rId2" Type="http://schemas.openxmlformats.org/officeDocument/2006/relationships/slideLayout" Target="../slideLayouts/slideLayout99.xml"/><Relationship Id="rId14" Type="http://schemas.openxmlformats.org/officeDocument/2006/relationships/theme" Target="../theme/theme9.xml"/><Relationship Id="rId13" Type="http://schemas.openxmlformats.org/officeDocument/2006/relationships/slideLayout" Target="../slideLayouts/slideLayout110.xml"/><Relationship Id="rId12" Type="http://schemas.openxmlformats.org/officeDocument/2006/relationships/slideLayout" Target="../slideLayouts/slideLayout109.xml"/><Relationship Id="rId11" Type="http://schemas.openxmlformats.org/officeDocument/2006/relationships/slideLayout" Target="../slideLayouts/slideLayout108.xml"/><Relationship Id="rId10" Type="http://schemas.openxmlformats.org/officeDocument/2006/relationships/slideLayout" Target="../slideLayouts/slideLayout107.xml"/><Relationship Id="rId1"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16052800" y="198438"/>
            <a:ext cx="8331200" cy="5635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1440" tIns="45720" rIns="91440" bIns="45720" numCol="1" anchor="ctr" anchorCtr="0" compatLnSpc="1"/>
          <a:lstStyle/>
          <a:p>
            <a:pPr lvl="0"/>
            <a:r>
              <a:rPr lang="en-US" smtClean="0"/>
              <a:t>Click to edit Master title style</a:t>
            </a:r>
            <a:endParaRPr lang="en-US" smtClean="0"/>
          </a:p>
        </p:txBody>
      </p:sp>
      <p:sp>
        <p:nvSpPr>
          <p:cNvPr id="11267" name="Freeform 190"/>
          <p:cNvSpPr/>
          <p:nvPr/>
        </p:nvSpPr>
        <p:spPr bwMode="gray">
          <a:xfrm>
            <a:off x="9144000" y="5257800"/>
            <a:ext cx="3048000" cy="1600200"/>
          </a:xfrm>
          <a:custGeom>
            <a:avLst/>
            <a:gdLst>
              <a:gd name="T0" fmla="*/ 2147483647 w 1440"/>
              <a:gd name="T1" fmla="*/ 0 h 1008"/>
              <a:gd name="T2" fmla="*/ 0 w 1440"/>
              <a:gd name="T3" fmla="*/ 2147483647 h 1008"/>
              <a:gd name="T4" fmla="*/ 2147483647 w 1440"/>
              <a:gd name="T5" fmla="*/ 2147483647 h 1008"/>
              <a:gd name="T6" fmla="*/ 2147483647 w 1440"/>
              <a:gd name="T7" fmla="*/ 0 h 10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0" h="1008">
                <a:moveTo>
                  <a:pt x="1440" y="0"/>
                </a:moveTo>
                <a:lnTo>
                  <a:pt x="0" y="1008"/>
                </a:lnTo>
                <a:lnTo>
                  <a:pt x="1440" y="1008"/>
                </a:lnTo>
                <a:lnTo>
                  <a:pt x="144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anose="02020603050405020304" pitchFamily="18" charset="0"/>
            </a:endParaRPr>
          </a:p>
        </p:txBody>
      </p:sp>
      <p:sp>
        <p:nvSpPr>
          <p:cNvPr id="11268" name="Freeform 126"/>
          <p:cNvSpPr/>
          <p:nvPr/>
        </p:nvSpPr>
        <p:spPr bwMode="gray">
          <a:xfrm>
            <a:off x="-16933" y="342900"/>
            <a:ext cx="8043333" cy="679450"/>
          </a:xfrm>
          <a:custGeom>
            <a:avLst/>
            <a:gdLst>
              <a:gd name="T0" fmla="*/ 0 w 3800"/>
              <a:gd name="T1" fmla="*/ 0 h 428"/>
              <a:gd name="T2" fmla="*/ 2147483647 w 3800"/>
              <a:gd name="T3" fmla="*/ 0 h 428"/>
              <a:gd name="T4" fmla="*/ 2147483647 w 3800"/>
              <a:gd name="T5" fmla="*/ 2147483647 h 428"/>
              <a:gd name="T6" fmla="*/ 0 60000 65536"/>
              <a:gd name="T7" fmla="*/ 0 60000 65536"/>
              <a:gd name="T8" fmla="*/ 0 60000 65536"/>
            </a:gdLst>
            <a:ahLst/>
            <a:cxnLst>
              <a:cxn ang="T6">
                <a:pos x="T0" y="T1"/>
              </a:cxn>
              <a:cxn ang="T7">
                <a:pos x="T2" y="T3"/>
              </a:cxn>
              <a:cxn ang="T8">
                <a:pos x="T4" y="T5"/>
              </a:cxn>
            </a:cxnLst>
            <a:rect l="0" t="0" r="r" b="b"/>
            <a:pathLst>
              <a:path w="3800" h="428">
                <a:moveTo>
                  <a:pt x="0" y="0"/>
                </a:moveTo>
                <a:lnTo>
                  <a:pt x="3800" y="0"/>
                </a:lnTo>
                <a:lnTo>
                  <a:pt x="3456" y="428"/>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000000"/>
              </a:solidFill>
              <a:latin typeface="Times New Roman" panose="02020603050405020304" pitchFamily="18" charset="0"/>
            </a:endParaRPr>
          </a:p>
        </p:txBody>
      </p:sp>
      <p:sp>
        <p:nvSpPr>
          <p:cNvPr id="11269" name="Rectangle 127"/>
          <p:cNvSpPr>
            <a:spLocks noChangeArrowheads="1"/>
          </p:cNvSpPr>
          <p:nvPr/>
        </p:nvSpPr>
        <p:spPr bwMode="gray">
          <a:xfrm>
            <a:off x="9821333" y="6448425"/>
            <a:ext cx="182880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r>
              <a:rPr lang="en-US" sz="2000" b="1" i="1" smtClean="0">
                <a:solidFill>
                  <a:srgbClr val="D7181F"/>
                </a:solidFill>
                <a:cs typeface="Arial" panose="020B0604020202020204" pitchFamily="34" charset="0"/>
              </a:rPr>
              <a:t>LOGO</a:t>
            </a:r>
            <a:endParaRPr lang="en-US" sz="2000" b="1" i="1" smtClean="0">
              <a:solidFill>
                <a:srgbClr val="D7181F"/>
              </a:solidFill>
              <a:cs typeface="Arial" panose="020B0604020202020204" pitchFamily="34" charset="0"/>
            </a:endParaRPr>
          </a:p>
        </p:txBody>
      </p:sp>
      <p:sp>
        <p:nvSpPr>
          <p:cNvPr id="1029" name="Rectangle 5"/>
          <p:cNvSpPr>
            <a:spLocks noGrp="1" noChangeArrowheads="1"/>
          </p:cNvSpPr>
          <p:nvPr>
            <p:ph type="ftr" sz="quarter" idx="3"/>
          </p:nvPr>
        </p:nvSpPr>
        <p:spPr bwMode="gray">
          <a:xfrm>
            <a:off x="7704667" y="6531108"/>
            <a:ext cx="284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000" b="1">
                <a:solidFill>
                  <a:srgbClr val="000000"/>
                </a:solidFill>
                <a:latin typeface="Arial" panose="020B0604020202020204"/>
                <a:cs typeface="+mn-cs"/>
              </a:defRPr>
            </a:lvl1pPr>
          </a:lstStyle>
          <a:p>
            <a:pPr fontAlgn="base">
              <a:spcBef>
                <a:spcPct val="0"/>
              </a:spcBef>
              <a:spcAft>
                <a:spcPct val="0"/>
              </a:spcAft>
              <a:defRPr/>
            </a:pPr>
            <a:r>
              <a:rPr lang="en-US"/>
              <a:t>www.themegallery.com</a:t>
            </a:r>
            <a:endParaRPr lang="en-US"/>
          </a:p>
        </p:txBody>
      </p:sp>
      <p:sp>
        <p:nvSpPr>
          <p:cNvPr id="1030" name="Rectangle 6"/>
          <p:cNvSpPr>
            <a:spLocks noGrp="1" noChangeArrowheads="1"/>
          </p:cNvSpPr>
          <p:nvPr>
            <p:ph type="sldNum" sz="quarter" idx="4"/>
          </p:nvPr>
        </p:nvSpPr>
        <p:spPr bwMode="gray">
          <a:xfrm>
            <a:off x="5181600" y="6505575"/>
            <a:ext cx="11176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000" b="0">
                <a:solidFill>
                  <a:srgbClr val="000000"/>
                </a:solidFill>
                <a:latin typeface="Arial" panose="020B0604020202020204"/>
                <a:cs typeface="+mn-cs"/>
              </a:defRPr>
            </a:lvl1pPr>
          </a:lstStyle>
          <a:p>
            <a:pPr fontAlgn="base">
              <a:spcBef>
                <a:spcPct val="0"/>
              </a:spcBef>
              <a:spcAft>
                <a:spcPct val="0"/>
              </a:spcAft>
              <a:defRPr/>
            </a:pPr>
            <a:fld id="{F4C18570-CB20-4672-9175-2F1A562E1E9E}" type="slidenum">
              <a:rPr lang="en-US"/>
            </a:fld>
            <a:endParaRPr lang="en-US"/>
          </a:p>
        </p:txBody>
      </p:sp>
      <p:sp>
        <p:nvSpPr>
          <p:cNvPr id="1028" name="Rectangle 4"/>
          <p:cNvSpPr>
            <a:spLocks noGrp="1" noChangeArrowheads="1"/>
          </p:cNvSpPr>
          <p:nvPr>
            <p:ph type="dt" sz="half" idx="2"/>
          </p:nvPr>
        </p:nvSpPr>
        <p:spPr bwMode="gray">
          <a:xfrm>
            <a:off x="508000" y="6505575"/>
            <a:ext cx="25400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000" b="0">
                <a:solidFill>
                  <a:srgbClr val="000000"/>
                </a:solidFill>
                <a:latin typeface="Arial" panose="020B0604020202020204"/>
                <a:cs typeface="+mn-cs"/>
              </a:defRPr>
            </a:lvl1pPr>
          </a:lstStyle>
          <a:p>
            <a:pPr fontAlgn="base">
              <a:spcBef>
                <a:spcPct val="0"/>
              </a:spcBef>
              <a:spcAft>
                <a:spcPct val="0"/>
              </a:spcAft>
              <a:defRPr/>
            </a:pPr>
            <a:endParaRPr lang="en-US"/>
          </a:p>
        </p:txBody>
      </p:sp>
      <p:pic>
        <p:nvPicPr>
          <p:cNvPr id="11273" name="Picture 189" descr="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3203" y="219208"/>
            <a:ext cx="7493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9" name="Freeform 185"/>
          <p:cNvSpPr/>
          <p:nvPr/>
        </p:nvSpPr>
        <p:spPr bwMode="gray">
          <a:xfrm>
            <a:off x="10058400" y="0"/>
            <a:ext cx="2133600" cy="2076450"/>
          </a:xfrm>
          <a:custGeom>
            <a:avLst/>
            <a:gdLst>
              <a:gd name="T0" fmla="*/ 0 w 1008"/>
              <a:gd name="T1" fmla="*/ 0 h 1308"/>
              <a:gd name="T2" fmla="*/ 2147483647 w 1008"/>
              <a:gd name="T3" fmla="*/ 2147483647 h 1308"/>
              <a:gd name="T4" fmla="*/ 2147483647 w 1008"/>
              <a:gd name="T5" fmla="*/ 2147483647 h 1308"/>
              <a:gd name="T6" fmla="*/ 2147483647 w 1008"/>
              <a:gd name="T7" fmla="*/ 0 h 1308"/>
              <a:gd name="T8" fmla="*/ 0 w 1008"/>
              <a:gd name="T9" fmla="*/ 0 h 13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8" h="1308">
                <a:moveTo>
                  <a:pt x="0" y="0"/>
                </a:moveTo>
                <a:lnTo>
                  <a:pt x="570" y="1308"/>
                </a:lnTo>
                <a:lnTo>
                  <a:pt x="1008" y="1170"/>
                </a:lnTo>
                <a:lnTo>
                  <a:pt x="1008" y="0"/>
                </a:lnTo>
                <a:lnTo>
                  <a:pt x="0"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anose="02020603050405020304" pitchFamily="18" charset="0"/>
            </a:endParaRPr>
          </a:p>
        </p:txBody>
      </p:sp>
      <p:sp>
        <p:nvSpPr>
          <p:cNvPr id="1211" name="Freeform 187"/>
          <p:cNvSpPr/>
          <p:nvPr/>
        </p:nvSpPr>
        <p:spPr bwMode="gray">
          <a:xfrm>
            <a:off x="11319933" y="1993900"/>
            <a:ext cx="872067" cy="1016000"/>
          </a:xfrm>
          <a:custGeom>
            <a:avLst/>
            <a:gdLst>
              <a:gd name="T0" fmla="*/ 0 w 412"/>
              <a:gd name="T1" fmla="*/ 2147483647 h 640"/>
              <a:gd name="T2" fmla="*/ 2147483647 w 412"/>
              <a:gd name="T3" fmla="*/ 2147483647 h 640"/>
              <a:gd name="T4" fmla="*/ 2147483647 w 412"/>
              <a:gd name="T5" fmla="*/ 2147483647 h 640"/>
              <a:gd name="T6" fmla="*/ 2147483647 w 412"/>
              <a:gd name="T7" fmla="*/ 0 h 640"/>
              <a:gd name="T8" fmla="*/ 0 w 412"/>
              <a:gd name="T9" fmla="*/ 2147483647 h 6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 h="640">
                <a:moveTo>
                  <a:pt x="0" y="122"/>
                </a:moveTo>
                <a:lnTo>
                  <a:pt x="222" y="640"/>
                </a:lnTo>
                <a:lnTo>
                  <a:pt x="412" y="638"/>
                </a:lnTo>
                <a:lnTo>
                  <a:pt x="412" y="0"/>
                </a:lnTo>
                <a:lnTo>
                  <a:pt x="0" y="122"/>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anose="02020603050405020304" pitchFamily="18" charset="0"/>
            </a:endParaRPr>
          </a:p>
        </p:txBody>
      </p:sp>
      <p:sp>
        <p:nvSpPr>
          <p:cNvPr id="1215" name="Picture 191" descr="2"/>
          <p:cNvSpPr>
            <a:spLocks noChangeAspect="1" noChangeArrowheads="1"/>
          </p:cNvSpPr>
          <p:nvPr/>
        </p:nvSpPr>
        <p:spPr bwMode="auto">
          <a:xfrm>
            <a:off x="9855289" y="50800"/>
            <a:ext cx="151341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smtClean="0">
              <a:solidFill>
                <a:srgbClr val="000000"/>
              </a:solidFill>
              <a:cs typeface="Arial" panose="020B0604020202020204" pitchFamily="34" charset="0"/>
            </a:endParaRPr>
          </a:p>
        </p:txBody>
      </p:sp>
      <p:sp>
        <p:nvSpPr>
          <p:cNvPr id="11277" name="Rectangle 3"/>
          <p:cNvSpPr>
            <a:spLocks noGrp="1" noChangeArrowheads="1"/>
          </p:cNvSpPr>
          <p:nvPr>
            <p:ph type="body" idx="1"/>
          </p:nvPr>
        </p:nvSpPr>
        <p:spPr bwMode="black">
          <a:xfrm>
            <a:off x="304800" y="1066800"/>
            <a:ext cx="112776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09"/>
                                        </p:tgtEl>
                                        <p:attrNameLst>
                                          <p:attrName>style.visibility</p:attrName>
                                        </p:attrNameLst>
                                      </p:cBhvr>
                                      <p:to>
                                        <p:strVal val="visible"/>
                                      </p:to>
                                    </p:set>
                                    <p:animEffect transition="in" filter="wipe(up)">
                                      <p:cBhvr>
                                        <p:cTn id="7" dur="500"/>
                                        <p:tgtEl>
                                          <p:spTgt spid="120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11"/>
                                        </p:tgtEl>
                                        <p:attrNameLst>
                                          <p:attrName>style.visibility</p:attrName>
                                        </p:attrNameLst>
                                      </p:cBhvr>
                                      <p:to>
                                        <p:strVal val="visible"/>
                                      </p:to>
                                    </p:set>
                                    <p:animEffect transition="in" filter="wipe(down)">
                                      <p:cBhvr>
                                        <p:cTn id="11" dur="500"/>
                                        <p:tgtEl>
                                          <p:spTgt spid="1211"/>
                                        </p:tgtEl>
                                      </p:cBhvr>
                                    </p:animEffect>
                                  </p:childTnLst>
                                </p:cTn>
                              </p:par>
                            </p:childTnLst>
                          </p:cTn>
                        </p:par>
                        <p:par>
                          <p:cTn id="12" fill="hold">
                            <p:stCondLst>
                              <p:cond delay="1000"/>
                            </p:stCondLst>
                            <p:childTnLst>
                              <p:par>
                                <p:cTn id="13" presetID="3" presetClass="entr" presetSubtype="5" fill="hold" nodeType="afterEffect">
                                  <p:stCondLst>
                                    <p:cond delay="0"/>
                                  </p:stCondLst>
                                  <p:childTnLst>
                                    <p:set>
                                      <p:cBhvr>
                                        <p:cTn id="14" dur="1" fill="hold">
                                          <p:stCondLst>
                                            <p:cond delay="0"/>
                                          </p:stCondLst>
                                        </p:cTn>
                                        <p:tgtEl>
                                          <p:spTgt spid="1215"/>
                                        </p:tgtEl>
                                        <p:attrNameLst>
                                          <p:attrName>style.visibility</p:attrName>
                                        </p:attrNameLst>
                                      </p:cBhvr>
                                      <p:to>
                                        <p:strVal val="visible"/>
                                      </p:to>
                                    </p:set>
                                    <p:animEffect transition="in" filter="blinds(vertical)">
                                      <p:cBhvr>
                                        <p:cTn id="15" dur="500"/>
                                        <p:tgtEl>
                                          <p:spTgt spid="1215"/>
                                        </p:tgtEl>
                                      </p:cBhvr>
                                    </p:animEffect>
                                  </p:childTnLst>
                                </p:cTn>
                              </p:par>
                            </p:childTnLst>
                          </p:cTn>
                        </p:par>
                        <p:par>
                          <p:cTn id="16" fill="hold">
                            <p:stCondLst>
                              <p:cond delay="1500"/>
                            </p:stCondLst>
                            <p:childTnLst>
                              <p:par>
                                <p:cTn id="17" presetID="35" presetClass="path" presetSubtype="0" accel="50000" decel="50000" fill="hold" grpId="0" nodeType="afterEffect">
                                  <p:stCondLst>
                                    <p:cond delay="0"/>
                                  </p:stCondLst>
                                  <p:childTnLst>
                                    <p:animMotion origin="layout" path="M -0.34166 0.00787 L -1.21666 0.00787 " pathEditMode="relative" rAng="0" ptsTypes="AA">
                                      <p:cBhvr>
                                        <p:cTn id="18" dur="500" fill="hold"/>
                                        <p:tgtEl>
                                          <p:spTgt spid="1026"/>
                                        </p:tgtEl>
                                        <p:attrNameLst>
                                          <p:attrName>ppt_x</p:attrName>
                                          <p:attrName>ppt_y</p:attrName>
                                        </p:attrNameLst>
                                      </p:cBhvr>
                                      <p:rCtr x="-4375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209" grpId="0" animBg="1"/>
      <p:bldP spid="1211" grpId="0" animBg="1"/>
    </p:bldLst>
  </p:timing>
  <p:hf sldNum="0" hdr="0" dt="0"/>
  <p:txStyles>
    <p:titleStyle>
      <a:lvl1pPr algn="l" rtl="0" eaLnBrk="0" fontAlgn="base" hangingPunct="0">
        <a:spcBef>
          <a:spcPct val="0"/>
        </a:spcBef>
        <a:spcAft>
          <a:spcPct val="0"/>
        </a:spcAft>
        <a:defRPr sz="3200">
          <a:solidFill>
            <a:srgbClr val="000000"/>
          </a:solidFill>
          <a:latin typeface="+mj-lt"/>
          <a:ea typeface="+mj-ea"/>
          <a:cs typeface="+mj-cs"/>
        </a:defRPr>
      </a:lvl1pPr>
      <a:lvl2pPr algn="l" rtl="0" eaLnBrk="0" fontAlgn="base" hangingPunct="0">
        <a:spcBef>
          <a:spcPct val="0"/>
        </a:spcBef>
        <a:spcAft>
          <a:spcPct val="0"/>
        </a:spcAft>
        <a:defRPr sz="3200">
          <a:solidFill>
            <a:srgbClr val="000000"/>
          </a:solidFill>
          <a:latin typeface="Arial" panose="020B0604020202020204" pitchFamily="34" charset="0"/>
        </a:defRPr>
      </a:lvl2pPr>
      <a:lvl3pPr algn="l" rtl="0" eaLnBrk="0" fontAlgn="base" hangingPunct="0">
        <a:spcBef>
          <a:spcPct val="0"/>
        </a:spcBef>
        <a:spcAft>
          <a:spcPct val="0"/>
        </a:spcAft>
        <a:defRPr sz="3200">
          <a:solidFill>
            <a:srgbClr val="000000"/>
          </a:solidFill>
          <a:latin typeface="Arial" panose="020B0604020202020204" pitchFamily="34" charset="0"/>
        </a:defRPr>
      </a:lvl3pPr>
      <a:lvl4pPr algn="l" rtl="0" eaLnBrk="0" fontAlgn="base" hangingPunct="0">
        <a:spcBef>
          <a:spcPct val="0"/>
        </a:spcBef>
        <a:spcAft>
          <a:spcPct val="0"/>
        </a:spcAft>
        <a:defRPr sz="3200">
          <a:solidFill>
            <a:srgbClr val="000000"/>
          </a:solidFill>
          <a:latin typeface="Arial" panose="020B0604020202020204" pitchFamily="34" charset="0"/>
        </a:defRPr>
      </a:lvl4pPr>
      <a:lvl5pPr algn="l" rtl="0" eaLnBrk="0" fontAlgn="base" hangingPunct="0">
        <a:spcBef>
          <a:spcPct val="0"/>
        </a:spcBef>
        <a:spcAft>
          <a:spcPct val="0"/>
        </a:spcAft>
        <a:defRPr sz="3200">
          <a:solidFill>
            <a:srgbClr val="000000"/>
          </a:solidFill>
          <a:latin typeface="Arial" panose="020B0604020202020204" pitchFamily="34" charset="0"/>
        </a:defRPr>
      </a:lvl5pPr>
      <a:lvl6pPr marL="457200" algn="l" rtl="0" eaLnBrk="1" fontAlgn="base" hangingPunct="1">
        <a:spcBef>
          <a:spcPct val="0"/>
        </a:spcBef>
        <a:spcAft>
          <a:spcPct val="0"/>
        </a:spcAft>
        <a:defRPr sz="3200">
          <a:solidFill>
            <a:srgbClr val="000000"/>
          </a:solidFill>
          <a:latin typeface="Arial" panose="020B0604020202020204" pitchFamily="34" charset="0"/>
        </a:defRPr>
      </a:lvl6pPr>
      <a:lvl7pPr marL="914400" algn="l" rtl="0" eaLnBrk="1" fontAlgn="base" hangingPunct="1">
        <a:spcBef>
          <a:spcPct val="0"/>
        </a:spcBef>
        <a:spcAft>
          <a:spcPct val="0"/>
        </a:spcAft>
        <a:defRPr sz="3200">
          <a:solidFill>
            <a:srgbClr val="000000"/>
          </a:solidFill>
          <a:latin typeface="Arial" panose="020B0604020202020204" pitchFamily="34" charset="0"/>
        </a:defRPr>
      </a:lvl7pPr>
      <a:lvl8pPr marL="1371600" algn="l" rtl="0" eaLnBrk="1" fontAlgn="base" hangingPunct="1">
        <a:spcBef>
          <a:spcPct val="0"/>
        </a:spcBef>
        <a:spcAft>
          <a:spcPct val="0"/>
        </a:spcAft>
        <a:defRPr sz="3200">
          <a:solidFill>
            <a:srgbClr val="000000"/>
          </a:solidFill>
          <a:latin typeface="Arial" panose="020B0604020202020204" pitchFamily="34" charset="0"/>
        </a:defRPr>
      </a:lvl8pPr>
      <a:lvl9pPr marL="1828800" algn="l" rtl="0" eaLnBrk="1" fontAlgn="base" hangingPunct="1">
        <a:spcBef>
          <a:spcPct val="0"/>
        </a:spcBef>
        <a:spcAft>
          <a:spcPct val="0"/>
        </a:spcAft>
        <a:defRPr sz="3200">
          <a:solidFill>
            <a:srgbClr val="000000"/>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標題版面配置區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TW" altLang="en-US" smtClean="0"/>
              <a:t>按一下以編輯母片標題樣式</a:t>
            </a:r>
            <a:endParaRPr lang="zh-TW" altLang="en-US" smtClean="0"/>
          </a:p>
        </p:txBody>
      </p:sp>
      <p:sp>
        <p:nvSpPr>
          <p:cNvPr id="12291" name="文字版面配置區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smtClean="0"/>
          </a:p>
        </p:txBody>
      </p:sp>
      <p:sp>
        <p:nvSpPr>
          <p:cNvPr id="4" name="日期版面配置區 3"/>
          <p:cNvSpPr>
            <a:spLocks noGrp="1"/>
          </p:cNvSpPr>
          <p:nvPr>
            <p:ph type="dt" sz="half" idx="2"/>
          </p:nvPr>
        </p:nvSpPr>
        <p:spPr>
          <a:xfrm>
            <a:off x="838200" y="6356391"/>
            <a:ext cx="2743200" cy="365125"/>
          </a:xfrm>
          <a:prstGeom prst="rect">
            <a:avLst/>
          </a:prstGeom>
        </p:spPr>
        <p:txBody>
          <a:bodyPr vert="horz" wrap="square" lIns="91440" tIns="45720" rIns="91440" bIns="45720" numCol="1" anchor="ctr" anchorCtr="0" compatLnSpc="1"/>
          <a:lstStyle>
            <a:lvl1pPr defTabSz="685800" eaLnBrk="1" hangingPunct="1">
              <a:defRPr sz="900" b="0">
                <a:solidFill>
                  <a:srgbClr val="898989"/>
                </a:solidFill>
                <a:latin typeface="Calibri" panose="020F0502020204030204" pitchFamily="34" charset="0"/>
                <a:cs typeface="PMingLiU"/>
              </a:defRPr>
            </a:lvl1pPr>
          </a:lstStyle>
          <a:p>
            <a:pPr fontAlgn="base">
              <a:spcBef>
                <a:spcPct val="0"/>
              </a:spcBef>
              <a:spcAft>
                <a:spcPct val="0"/>
              </a:spcAft>
            </a:pPr>
            <a:fld id="{C7B78072-CDDA-4F9B-8135-45F5851C3272}" type="datetimeFigureOut">
              <a:rPr lang="zh-TW" altLang="en-US" smtClean="0"/>
            </a:fld>
            <a:endParaRPr lang="zh-TW" altLang="en-US" smtClean="0"/>
          </a:p>
        </p:txBody>
      </p:sp>
      <p:sp>
        <p:nvSpPr>
          <p:cNvPr id="5" name="頁尾版面配置區 4"/>
          <p:cNvSpPr>
            <a:spLocks noGrp="1"/>
          </p:cNvSpPr>
          <p:nvPr>
            <p:ph type="ftr" sz="quarter" idx="3"/>
          </p:nvPr>
        </p:nvSpPr>
        <p:spPr>
          <a:xfrm>
            <a:off x="4038600" y="6356391"/>
            <a:ext cx="4114800" cy="365125"/>
          </a:xfrm>
          <a:prstGeom prst="rect">
            <a:avLst/>
          </a:prstGeom>
        </p:spPr>
        <p:txBody>
          <a:bodyPr vert="horz" wrap="square" lIns="91440" tIns="45720" rIns="91440" bIns="45720" numCol="1" anchor="ctr" anchorCtr="0" compatLnSpc="1"/>
          <a:lstStyle>
            <a:lvl1pPr algn="ctr" defTabSz="685800" eaLnBrk="1" hangingPunct="1">
              <a:defRPr sz="900" b="0">
                <a:solidFill>
                  <a:srgbClr val="898989"/>
                </a:solidFill>
                <a:latin typeface="Calibri" panose="020F0502020204030204" pitchFamily="34" charset="0"/>
                <a:cs typeface="PMingLiU"/>
              </a:defRPr>
            </a:lvl1pPr>
          </a:lstStyle>
          <a:p>
            <a:pPr fontAlgn="base">
              <a:spcBef>
                <a:spcPct val="0"/>
              </a:spcBef>
              <a:spcAft>
                <a:spcPct val="0"/>
              </a:spcAft>
            </a:pPr>
            <a:endParaRPr lang="zh-TW" altLang="en-US" smtClean="0"/>
          </a:p>
        </p:txBody>
      </p:sp>
      <p:sp>
        <p:nvSpPr>
          <p:cNvPr id="6" name="投影片編號版面配置區 5"/>
          <p:cNvSpPr>
            <a:spLocks noGrp="1"/>
          </p:cNvSpPr>
          <p:nvPr>
            <p:ph type="sldNum" sz="quarter" idx="4"/>
          </p:nvPr>
        </p:nvSpPr>
        <p:spPr>
          <a:xfrm>
            <a:off x="8610600" y="6356391"/>
            <a:ext cx="2743200" cy="365125"/>
          </a:xfrm>
          <a:prstGeom prst="rect">
            <a:avLst/>
          </a:prstGeom>
        </p:spPr>
        <p:txBody>
          <a:bodyPr vert="horz" wrap="square" lIns="91440" tIns="45720" rIns="91440" bIns="45720" numCol="1" anchor="ctr" anchorCtr="0" compatLnSpc="1"/>
          <a:lstStyle>
            <a:lvl1pPr algn="r" defTabSz="685800" eaLnBrk="1" hangingPunct="1">
              <a:defRPr sz="900" b="0">
                <a:solidFill>
                  <a:srgbClr val="898989"/>
                </a:solidFill>
                <a:latin typeface="Calibri" panose="020F0502020204030204" pitchFamily="34" charset="0"/>
                <a:cs typeface="PMingLiU"/>
              </a:defRPr>
            </a:lvl1pPr>
          </a:lstStyle>
          <a:p>
            <a:pPr fontAlgn="base">
              <a:spcBef>
                <a:spcPct val="0"/>
              </a:spcBef>
              <a:spcAft>
                <a:spcPct val="0"/>
              </a:spcAft>
            </a:pPr>
            <a:fld id="{64B3580A-B887-4BE4-B643-76D987B48D91}" type="slidenum">
              <a:rPr lang="zh-TW" altLang="en-US" smtClean="0"/>
            </a:fld>
            <a:endParaRPr lang="zh-TW" altLang="en-US" smtClean="0"/>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標題版面配置區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TW" altLang="en-US" smtClean="0"/>
              <a:t>按一下以編輯母片標題樣式</a:t>
            </a:r>
            <a:endParaRPr lang="zh-TW" altLang="en-US" smtClean="0"/>
          </a:p>
        </p:txBody>
      </p:sp>
      <p:sp>
        <p:nvSpPr>
          <p:cNvPr id="7171" name="文字版面配置區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smtClean="0"/>
          </a:p>
        </p:txBody>
      </p:sp>
      <p:sp>
        <p:nvSpPr>
          <p:cNvPr id="4" name="日期版面配置區 3"/>
          <p:cNvSpPr>
            <a:spLocks noGrp="1"/>
          </p:cNvSpPr>
          <p:nvPr>
            <p:ph type="dt" sz="half" idx="2"/>
          </p:nvPr>
        </p:nvSpPr>
        <p:spPr>
          <a:xfrm>
            <a:off x="838200" y="6356423"/>
            <a:ext cx="2743200" cy="365125"/>
          </a:xfrm>
          <a:prstGeom prst="rect">
            <a:avLst/>
          </a:prstGeom>
        </p:spPr>
        <p:txBody>
          <a:bodyPr vert="horz" wrap="square" lIns="91440" tIns="45720" rIns="91440" bIns="45720" numCol="1" anchor="ctr" anchorCtr="0" compatLnSpc="1"/>
          <a:lstStyle>
            <a:lvl1pPr defTabSz="685800" eaLnBrk="1" hangingPunct="1">
              <a:defRPr sz="900" b="0">
                <a:solidFill>
                  <a:srgbClr val="898989"/>
                </a:solidFill>
                <a:latin typeface="Calibri" panose="020F0502020204030204" pitchFamily="34" charset="0"/>
                <a:cs typeface="PMingLiU"/>
              </a:defRPr>
            </a:lvl1pPr>
          </a:lstStyle>
          <a:p>
            <a:pPr fontAlgn="base">
              <a:spcBef>
                <a:spcPct val="0"/>
              </a:spcBef>
              <a:spcAft>
                <a:spcPct val="0"/>
              </a:spcAft>
            </a:pPr>
            <a:fld id="{F82A697C-FBAF-460A-B7C8-548BE19A85E1}" type="datetimeFigureOut">
              <a:rPr lang="zh-TW" altLang="en-US" smtClean="0"/>
            </a:fld>
            <a:endParaRPr lang="zh-TW" altLang="en-US" smtClean="0"/>
          </a:p>
        </p:txBody>
      </p:sp>
      <p:sp>
        <p:nvSpPr>
          <p:cNvPr id="5" name="頁尾版面配置區 4"/>
          <p:cNvSpPr>
            <a:spLocks noGrp="1"/>
          </p:cNvSpPr>
          <p:nvPr>
            <p:ph type="ftr" sz="quarter" idx="3"/>
          </p:nvPr>
        </p:nvSpPr>
        <p:spPr>
          <a:xfrm>
            <a:off x="4038600" y="6356423"/>
            <a:ext cx="4114800" cy="365125"/>
          </a:xfrm>
          <a:prstGeom prst="rect">
            <a:avLst/>
          </a:prstGeom>
        </p:spPr>
        <p:txBody>
          <a:bodyPr vert="horz" wrap="square" lIns="91440" tIns="45720" rIns="91440" bIns="45720" numCol="1" anchor="ctr" anchorCtr="0" compatLnSpc="1"/>
          <a:lstStyle>
            <a:lvl1pPr algn="ctr" defTabSz="685800" eaLnBrk="1" hangingPunct="1">
              <a:defRPr sz="900" b="0">
                <a:solidFill>
                  <a:srgbClr val="898989"/>
                </a:solidFill>
                <a:latin typeface="Calibri" panose="020F0502020204030204" pitchFamily="34" charset="0"/>
                <a:cs typeface="PMingLiU"/>
              </a:defRPr>
            </a:lvl1pPr>
          </a:lstStyle>
          <a:p>
            <a:pPr fontAlgn="base">
              <a:spcBef>
                <a:spcPct val="0"/>
              </a:spcBef>
              <a:spcAft>
                <a:spcPct val="0"/>
              </a:spcAft>
            </a:pPr>
            <a:endParaRPr lang="zh-TW" altLang="en-US" smtClean="0"/>
          </a:p>
        </p:txBody>
      </p:sp>
      <p:sp>
        <p:nvSpPr>
          <p:cNvPr id="6" name="投影片編號版面配置區 5"/>
          <p:cNvSpPr>
            <a:spLocks noGrp="1"/>
          </p:cNvSpPr>
          <p:nvPr>
            <p:ph type="sldNum" sz="quarter" idx="4"/>
          </p:nvPr>
        </p:nvSpPr>
        <p:spPr>
          <a:xfrm>
            <a:off x="8610600" y="6356423"/>
            <a:ext cx="2743200" cy="365125"/>
          </a:xfrm>
          <a:prstGeom prst="rect">
            <a:avLst/>
          </a:prstGeom>
        </p:spPr>
        <p:txBody>
          <a:bodyPr vert="horz" wrap="square" lIns="91440" tIns="45720" rIns="91440" bIns="45720" numCol="1" anchor="ctr" anchorCtr="0" compatLnSpc="1"/>
          <a:lstStyle>
            <a:lvl1pPr algn="r" defTabSz="685800" eaLnBrk="1" hangingPunct="1">
              <a:defRPr sz="900" b="0">
                <a:solidFill>
                  <a:srgbClr val="898989"/>
                </a:solidFill>
                <a:latin typeface="Calibri" panose="020F0502020204030204" pitchFamily="34" charset="0"/>
                <a:cs typeface="PMingLiU"/>
              </a:defRPr>
            </a:lvl1pPr>
          </a:lstStyle>
          <a:p>
            <a:pPr fontAlgn="base">
              <a:spcBef>
                <a:spcPct val="0"/>
              </a:spcBef>
              <a:spcAft>
                <a:spcPct val="0"/>
              </a:spcAft>
            </a:pPr>
            <a:fld id="{1B1FEC4A-4499-4E30-93C4-1329DB582C5C}" type="slidenum">
              <a:rPr lang="zh-TW" altLang="en-US" smtClean="0"/>
            </a:fld>
            <a:endParaRPr lang="zh-TW" altLang="en-US" smtClean="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vi-VN" smtClean="0"/>
              <a:t>Click to edit Master title style</a:t>
            </a:r>
            <a:endParaRPr lang="en-US" altLang="vi-VN" smtClean="0"/>
          </a:p>
        </p:txBody>
      </p:sp>
      <p:sp>
        <p:nvSpPr>
          <p:cNvPr id="15363"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vi-VN" smtClean="0"/>
              <a:t>Click to edit Master text styles</a:t>
            </a:r>
            <a:endParaRPr lang="en-US" altLang="vi-VN" smtClean="0"/>
          </a:p>
          <a:p>
            <a:pPr lvl="1"/>
            <a:r>
              <a:rPr lang="en-US" altLang="vi-VN" smtClean="0"/>
              <a:t>Second level</a:t>
            </a:r>
            <a:endParaRPr lang="en-US" altLang="vi-VN" smtClean="0"/>
          </a:p>
          <a:p>
            <a:pPr lvl="2"/>
            <a:r>
              <a:rPr lang="en-US" altLang="vi-VN" smtClean="0"/>
              <a:t>Third level</a:t>
            </a:r>
            <a:endParaRPr lang="en-US" altLang="vi-VN" smtClean="0"/>
          </a:p>
          <a:p>
            <a:pPr lvl="3"/>
            <a:r>
              <a:rPr lang="en-US" altLang="vi-VN" smtClean="0"/>
              <a:t>Fourth level</a:t>
            </a:r>
            <a:endParaRPr lang="en-US" altLang="vi-VN" smtClean="0"/>
          </a:p>
          <a:p>
            <a:pPr lvl="4"/>
            <a:r>
              <a:rPr lang="en-US" altLang="vi-VN" smtClean="0"/>
              <a:t>Fifth level</a:t>
            </a:r>
            <a:endParaRPr lang="en-US" altLang="vi-VN" smtClean="0"/>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b="0">
                <a:latin typeface="Arial" panose="020B0604020202020204" pitchFamily="34" charset="0"/>
              </a:defRPr>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b="0">
                <a:latin typeface="Arial" panose="020B0604020202020204" pitchFamily="34" charset="0"/>
              </a:defRPr>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b="0">
                <a:latin typeface="Arial" panose="020B0604020202020204" pitchFamily="34" charset="0"/>
              </a:defRPr>
            </a:lvl1pPr>
          </a:lstStyle>
          <a:p>
            <a:pPr fontAlgn="base">
              <a:spcBef>
                <a:spcPct val="0"/>
              </a:spcBef>
              <a:spcAft>
                <a:spcPct val="0"/>
              </a:spcAft>
            </a:pPr>
            <a:fld id="{34561636-4356-4EC9-B9E6-979204CEB681}" type="slidenum">
              <a:rPr lang="en-US" altLang="vi-VN" smtClean="0">
                <a:solidFill>
                  <a:srgbClr val="000000"/>
                </a:solidFill>
              </a:rPr>
            </a:fld>
            <a:endParaRPr lang="en-US" altLang="vi-VN"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1"/>
          <p:cNvGrpSpPr/>
          <p:nvPr/>
        </p:nvGrpSpPr>
        <p:grpSpPr bwMode="auto">
          <a:xfrm>
            <a:off x="0" y="285817"/>
            <a:ext cx="12208933" cy="911225"/>
            <a:chOff x="-1" y="196"/>
            <a:chExt cx="5768" cy="635"/>
          </a:xfrm>
        </p:grpSpPr>
        <p:sp>
          <p:nvSpPr>
            <p:cNvPr id="1036" name="Rectangle 12"/>
            <p:cNvSpPr>
              <a:spLocks noChangeArrowheads="1"/>
            </p:cNvSpPr>
            <p:nvPr userDrawn="1"/>
          </p:nvSpPr>
          <p:spPr bwMode="gray">
            <a:xfrm>
              <a:off x="1" y="196"/>
              <a:ext cx="5766" cy="635"/>
            </a:xfrm>
            <a:prstGeom prst="rect">
              <a:avLst/>
            </a:prstGeom>
            <a:gradFill rotWithShape="1">
              <a:gsLst>
                <a:gs pos="0">
                  <a:schemeClr val="accent1"/>
                </a:gs>
                <a:gs pos="100000">
                  <a:schemeClr val="tx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vi-VN" altLang="vi-VN" sz="2800" b="1" smtClean="0">
                <a:solidFill>
                  <a:srgbClr val="000000"/>
                </a:solidFill>
              </a:endParaRPr>
            </a:p>
          </p:txBody>
        </p:sp>
        <p:sp>
          <p:nvSpPr>
            <p:cNvPr id="1037" name="Freeform 13"/>
            <p:cNvSpPr/>
            <p:nvPr userDrawn="1"/>
          </p:nvSpPr>
          <p:spPr bwMode="gray">
            <a:xfrm flipH="1" flipV="1">
              <a:off x="2265" y="196"/>
              <a:ext cx="3497" cy="226"/>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tx1"/>
                </a:gs>
                <a:gs pos="100000">
                  <a:schemeClr val="tx1">
                    <a:gamma/>
                    <a:shade val="46275"/>
                    <a:invGamma/>
                  </a:schemeClr>
                </a:gs>
              </a:gsLst>
              <a:lin ang="18900000" scaled="1"/>
            </a:gradFill>
            <a:ln w="9525">
              <a:noFill/>
              <a:round/>
            </a:ln>
            <a:effectLst/>
          </p:spPr>
          <p:txBody>
            <a:bodyPr/>
            <a:lstStyle/>
            <a:p>
              <a:pPr fontAlgn="base">
                <a:spcBef>
                  <a:spcPct val="0"/>
                </a:spcBef>
                <a:spcAft>
                  <a:spcPct val="0"/>
                </a:spcAft>
                <a:defRPr/>
              </a:pPr>
              <a:endParaRPr lang="en-US" sz="2800" b="1">
                <a:solidFill>
                  <a:srgbClr val="000000"/>
                </a:solidFill>
                <a:latin typeface="Century Gothic" panose="020B0502020202020204" pitchFamily="34" charset="0"/>
              </a:endParaRPr>
            </a:p>
          </p:txBody>
        </p:sp>
        <p:sp>
          <p:nvSpPr>
            <p:cNvPr id="1038" name="Freeform 14"/>
            <p:cNvSpPr/>
            <p:nvPr userDrawn="1"/>
          </p:nvSpPr>
          <p:spPr bwMode="gray">
            <a:xfrm>
              <a:off x="-1" y="514"/>
              <a:ext cx="3702" cy="312"/>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accent1"/>
                </a:gs>
                <a:gs pos="100000">
                  <a:schemeClr val="accent1">
                    <a:gamma/>
                    <a:shade val="46275"/>
                    <a:invGamma/>
                  </a:schemeClr>
                </a:gs>
              </a:gsLst>
              <a:lin ang="18900000" scaled="1"/>
            </a:gradFill>
            <a:ln w="9525">
              <a:noFill/>
              <a:round/>
            </a:ln>
            <a:effectLst/>
          </p:spPr>
          <p:txBody>
            <a:bodyPr/>
            <a:lstStyle/>
            <a:p>
              <a:pPr fontAlgn="base">
                <a:spcBef>
                  <a:spcPct val="0"/>
                </a:spcBef>
                <a:spcAft>
                  <a:spcPct val="0"/>
                </a:spcAft>
                <a:defRPr/>
              </a:pPr>
              <a:endParaRPr lang="en-US" sz="2800" b="1">
                <a:solidFill>
                  <a:srgbClr val="000000"/>
                </a:solidFill>
                <a:latin typeface="Century Gothic" panose="020B0502020202020204" pitchFamily="34" charset="0"/>
              </a:endParaRPr>
            </a:p>
          </p:txBody>
        </p:sp>
      </p:grpSp>
      <p:sp>
        <p:nvSpPr>
          <p:cNvPr id="1039" name="Rectangle 15"/>
          <p:cNvSpPr>
            <a:spLocks noChangeArrowheads="1"/>
          </p:cNvSpPr>
          <p:nvPr/>
        </p:nvSpPr>
        <p:spPr bwMode="gray">
          <a:xfrm>
            <a:off x="2117" y="0"/>
            <a:ext cx="12192000" cy="241300"/>
          </a:xfrm>
          <a:prstGeom prst="rect">
            <a:avLst/>
          </a:prstGeom>
          <a:gradFill rotWithShape="0">
            <a:gsLst>
              <a:gs pos="0">
                <a:schemeClr val="tx1"/>
              </a:gs>
              <a:gs pos="100000">
                <a:schemeClr val="tx1">
                  <a:gamma/>
                  <a:shade val="46275"/>
                  <a:invGamma/>
                </a:schemeClr>
              </a:gs>
            </a:gsLst>
            <a:lin ang="0" scaled="1"/>
          </a:gradFill>
          <a:ln w="9525">
            <a:noFill/>
            <a:miter lim="800000"/>
          </a:ln>
          <a:effectLst/>
        </p:spPr>
        <p:txBody>
          <a:bodyPr wrap="none" anchor="ctr"/>
          <a:lstStyle/>
          <a:p>
            <a:pPr fontAlgn="base">
              <a:spcBef>
                <a:spcPct val="0"/>
              </a:spcBef>
              <a:spcAft>
                <a:spcPct val="0"/>
              </a:spcAft>
            </a:pPr>
            <a:endParaRPr lang="en-US" sz="2800" b="1" smtClean="0">
              <a:solidFill>
                <a:srgbClr val="000000"/>
              </a:solidFill>
              <a:latin typeface="Century Gothic" panose="020B0502020202020204" pitchFamily="34" charset="0"/>
            </a:endParaRPr>
          </a:p>
        </p:txBody>
      </p:sp>
      <p:sp>
        <p:nvSpPr>
          <p:cNvPr id="1040" name="Rectangle 16"/>
          <p:cNvSpPr>
            <a:spLocks noChangeArrowheads="1"/>
          </p:cNvSpPr>
          <p:nvPr/>
        </p:nvSpPr>
        <p:spPr bwMode="gray">
          <a:xfrm>
            <a:off x="16933" y="1235075"/>
            <a:ext cx="12177184" cy="158750"/>
          </a:xfrm>
          <a:prstGeom prst="rect">
            <a:avLst/>
          </a:prstGeom>
          <a:gradFill rotWithShape="0">
            <a:gsLst>
              <a:gs pos="0">
                <a:schemeClr val="bg2"/>
              </a:gs>
              <a:gs pos="100000">
                <a:schemeClr val="bg2">
                  <a:gamma/>
                  <a:tint val="0"/>
                  <a:invGamma/>
                </a:schemeClr>
              </a:gs>
            </a:gsLst>
            <a:lin ang="5400000" scaled="1"/>
          </a:gradFill>
          <a:ln w="9525">
            <a:noFill/>
            <a:miter lim="800000"/>
          </a:ln>
          <a:effectLst/>
        </p:spPr>
        <p:txBody>
          <a:bodyPr wrap="none" anchor="ctr"/>
          <a:lstStyle/>
          <a:p>
            <a:pPr fontAlgn="base">
              <a:spcBef>
                <a:spcPct val="0"/>
              </a:spcBef>
              <a:spcAft>
                <a:spcPct val="0"/>
              </a:spcAft>
            </a:pPr>
            <a:endParaRPr lang="en-US" sz="2800" b="1" smtClean="0">
              <a:solidFill>
                <a:srgbClr val="000000"/>
              </a:solidFill>
              <a:latin typeface="Century Gothic" panose="020B0502020202020204" pitchFamily="34" charset="0"/>
            </a:endParaRPr>
          </a:p>
        </p:txBody>
      </p:sp>
      <p:pic>
        <p:nvPicPr>
          <p:cNvPr id="1029" name="Picture 17" descr="Untitled-1 cop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gray">
          <a:xfrm>
            <a:off x="336595" y="382655"/>
            <a:ext cx="96096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8" descr="Untitled-1 cop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gray">
          <a:xfrm>
            <a:off x="1297562" y="765178"/>
            <a:ext cx="47836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2"/>
          <p:cNvSpPr>
            <a:spLocks noGrp="1" noChangeArrowheads="1"/>
          </p:cNvSpPr>
          <p:nvPr>
            <p:ph type="title"/>
          </p:nvPr>
        </p:nvSpPr>
        <p:spPr bwMode="gray">
          <a:xfrm>
            <a:off x="2235200" y="274638"/>
            <a:ext cx="88392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vi-VN" smtClean="0"/>
              <a:t>Click to edit Master title style</a:t>
            </a:r>
            <a:endParaRPr lang="en-US" altLang="vi-VN" smtClean="0"/>
          </a:p>
        </p:txBody>
      </p:sp>
      <p:sp>
        <p:nvSpPr>
          <p:cNvPr id="1032" name="Rectangle 3"/>
          <p:cNvSpPr>
            <a:spLocks noGrp="1" noChangeArrowheads="1"/>
          </p:cNvSpPr>
          <p:nvPr>
            <p:ph type="body" idx="1"/>
          </p:nvPr>
        </p:nvSpPr>
        <p:spPr bwMode="auto">
          <a:xfrm>
            <a:off x="609600" y="14478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vi-VN" smtClean="0"/>
              <a:t>Click to edit Master text styles</a:t>
            </a:r>
            <a:endParaRPr lang="en-US" altLang="vi-VN" smtClean="0"/>
          </a:p>
          <a:p>
            <a:pPr lvl="1"/>
            <a:r>
              <a:rPr lang="en-US" altLang="vi-VN" smtClean="0"/>
              <a:t>Second level</a:t>
            </a:r>
            <a:endParaRPr lang="en-US" altLang="vi-VN" smtClean="0"/>
          </a:p>
          <a:p>
            <a:pPr lvl="2"/>
            <a:r>
              <a:rPr lang="en-US" altLang="vi-VN" smtClean="0"/>
              <a:t>Third level</a:t>
            </a:r>
            <a:endParaRPr lang="en-US" altLang="vi-VN" smtClean="0"/>
          </a:p>
          <a:p>
            <a:pPr lvl="3"/>
            <a:r>
              <a:rPr lang="en-US" altLang="vi-VN" smtClean="0"/>
              <a:t>Fourth level</a:t>
            </a:r>
            <a:endParaRPr lang="en-US" altLang="vi-VN" smtClean="0"/>
          </a:p>
          <a:p>
            <a:pPr lvl="4"/>
            <a:r>
              <a:rPr lang="en-US" altLang="vi-VN" smtClean="0"/>
              <a:t>Fifth level</a:t>
            </a:r>
            <a:endParaRPr lang="en-US" altLang="vi-VN" smtClean="0"/>
          </a:p>
        </p:txBody>
      </p:sp>
      <p:sp>
        <p:nvSpPr>
          <p:cNvPr id="1028" name="Rectangle 4"/>
          <p:cNvSpPr>
            <a:spLocks noGrp="1" noChangeArrowheads="1"/>
          </p:cNvSpPr>
          <p:nvPr>
            <p:ph type="dt" sz="half" idx="2"/>
          </p:nvPr>
        </p:nvSpPr>
        <p:spPr bwMode="auto">
          <a:xfrm>
            <a:off x="609600" y="6477067"/>
            <a:ext cx="2844800" cy="244475"/>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b="0">
                <a:solidFill>
                  <a:schemeClr val="tx1"/>
                </a:solidFill>
                <a:latin typeface="Arial" panose="020B0604020202020204" pitchFamily="34" charset="0"/>
              </a:defRPr>
            </a:lvl1pPr>
          </a:lstStyle>
          <a:p>
            <a:pPr fontAlgn="base">
              <a:spcBef>
                <a:spcPct val="0"/>
              </a:spcBef>
              <a:spcAft>
                <a:spcPct val="0"/>
              </a:spcAft>
            </a:pPr>
            <a:endParaRPr lang="en-US" smtClean="0">
              <a:solidFill>
                <a:srgbClr val="1D528D"/>
              </a:solidFill>
            </a:endParaRPr>
          </a:p>
        </p:txBody>
      </p:sp>
      <p:sp>
        <p:nvSpPr>
          <p:cNvPr id="2" name="Rectangle 5"/>
          <p:cNvSpPr>
            <a:spLocks noGrp="1" noChangeArrowheads="1"/>
          </p:cNvSpPr>
          <p:nvPr>
            <p:ph type="ftr" sz="quarter" idx="3"/>
          </p:nvPr>
        </p:nvSpPr>
        <p:spPr bwMode="auto">
          <a:xfrm>
            <a:off x="4165600" y="6477067"/>
            <a:ext cx="3860800" cy="244475"/>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b="0">
                <a:solidFill>
                  <a:schemeClr val="tx1"/>
                </a:solidFill>
                <a:latin typeface="Arial" panose="020B0604020202020204" pitchFamily="34" charset="0"/>
              </a:defRPr>
            </a:lvl1pPr>
          </a:lstStyle>
          <a:p>
            <a:pPr fontAlgn="base">
              <a:spcBef>
                <a:spcPct val="0"/>
              </a:spcBef>
              <a:spcAft>
                <a:spcPct val="0"/>
              </a:spcAft>
            </a:pPr>
            <a:endParaRPr lang="en-US" smtClean="0">
              <a:solidFill>
                <a:srgbClr val="1D528D"/>
              </a:solidFill>
            </a:endParaRPr>
          </a:p>
        </p:txBody>
      </p:sp>
      <p:sp>
        <p:nvSpPr>
          <p:cNvPr id="3" name="Rectangle 6"/>
          <p:cNvSpPr>
            <a:spLocks noGrp="1" noChangeArrowheads="1"/>
          </p:cNvSpPr>
          <p:nvPr>
            <p:ph type="sldNum" sz="quarter" idx="4"/>
          </p:nvPr>
        </p:nvSpPr>
        <p:spPr bwMode="auto">
          <a:xfrm>
            <a:off x="8737600" y="6477067"/>
            <a:ext cx="2844800" cy="244475"/>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b="0">
                <a:solidFill>
                  <a:schemeClr val="tx1"/>
                </a:solidFill>
                <a:latin typeface="Arial" panose="020B0604020202020204" pitchFamily="34" charset="0"/>
              </a:defRPr>
            </a:lvl1pPr>
          </a:lstStyle>
          <a:p>
            <a:pPr fontAlgn="base">
              <a:spcBef>
                <a:spcPct val="0"/>
              </a:spcBef>
              <a:spcAft>
                <a:spcPct val="0"/>
              </a:spcAft>
            </a:pPr>
            <a:fld id="{46CFBAD7-876B-451D-AC1D-CEFEBB550169}" type="slidenum">
              <a:rPr lang="en-US" altLang="vi-VN" smtClean="0">
                <a:solidFill>
                  <a:srgbClr val="1D528D"/>
                </a:solidFill>
              </a:rPr>
            </a:fld>
            <a:endParaRPr lang="en-US" altLang="vi-VN" smtClean="0">
              <a:solidFill>
                <a:srgbClr val="1D528D"/>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hdr="0" ftr="0" dt="0"/>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panose="020B0604020202020204" pitchFamily="34" charset="0"/>
        </a:defRPr>
      </a:lvl2pPr>
      <a:lvl3pPr algn="l" rtl="0" eaLnBrk="0" fontAlgn="base" hangingPunct="0">
        <a:spcBef>
          <a:spcPct val="0"/>
        </a:spcBef>
        <a:spcAft>
          <a:spcPct val="0"/>
        </a:spcAft>
        <a:defRPr sz="4000">
          <a:solidFill>
            <a:schemeClr val="bg1"/>
          </a:solidFill>
          <a:latin typeface="Arial" panose="020B0604020202020204" pitchFamily="34" charset="0"/>
        </a:defRPr>
      </a:lvl3pPr>
      <a:lvl4pPr algn="l" rtl="0" eaLnBrk="0" fontAlgn="base" hangingPunct="0">
        <a:spcBef>
          <a:spcPct val="0"/>
        </a:spcBef>
        <a:spcAft>
          <a:spcPct val="0"/>
        </a:spcAft>
        <a:defRPr sz="4000">
          <a:solidFill>
            <a:schemeClr val="bg1"/>
          </a:solidFill>
          <a:latin typeface="Arial" panose="020B0604020202020204" pitchFamily="34" charset="0"/>
        </a:defRPr>
      </a:lvl4pPr>
      <a:lvl5pPr algn="l" rtl="0" eaLnBrk="0" fontAlgn="base" hangingPunct="0">
        <a:spcBef>
          <a:spcPct val="0"/>
        </a:spcBef>
        <a:spcAft>
          <a:spcPct val="0"/>
        </a:spcAft>
        <a:defRPr sz="4000">
          <a:solidFill>
            <a:schemeClr val="bg1"/>
          </a:solidFill>
          <a:latin typeface="Arial" panose="020B0604020202020204" pitchFamily="34" charset="0"/>
        </a:defRPr>
      </a:lvl5pPr>
      <a:lvl6pPr marL="457200" algn="l" rtl="0" fontAlgn="base">
        <a:spcBef>
          <a:spcPct val="0"/>
        </a:spcBef>
        <a:spcAft>
          <a:spcPct val="0"/>
        </a:spcAft>
        <a:defRPr sz="4000">
          <a:solidFill>
            <a:schemeClr val="bg1"/>
          </a:solidFill>
          <a:latin typeface="Arial" panose="020B0604020202020204" pitchFamily="34" charset="0"/>
        </a:defRPr>
      </a:lvl6pPr>
      <a:lvl7pPr marL="914400" algn="l" rtl="0" fontAlgn="base">
        <a:spcBef>
          <a:spcPct val="0"/>
        </a:spcBef>
        <a:spcAft>
          <a:spcPct val="0"/>
        </a:spcAft>
        <a:defRPr sz="4000">
          <a:solidFill>
            <a:schemeClr val="bg1"/>
          </a:solidFill>
          <a:latin typeface="Arial" panose="020B0604020202020204" pitchFamily="34" charset="0"/>
        </a:defRPr>
      </a:lvl7pPr>
      <a:lvl8pPr marL="1371600" algn="l" rtl="0" fontAlgn="base">
        <a:spcBef>
          <a:spcPct val="0"/>
        </a:spcBef>
        <a:spcAft>
          <a:spcPct val="0"/>
        </a:spcAft>
        <a:defRPr sz="4000">
          <a:solidFill>
            <a:schemeClr val="bg1"/>
          </a:solidFill>
          <a:latin typeface="Arial" panose="020B0604020202020204" pitchFamily="34" charset="0"/>
        </a:defRPr>
      </a:lvl8pPr>
      <a:lvl9pPr marL="1828800" algn="l" rtl="0" fontAlgn="base">
        <a:spcBef>
          <a:spcPct val="0"/>
        </a:spcBef>
        <a:spcAft>
          <a:spcPct val="0"/>
        </a:spcAft>
        <a:defRPr sz="4000">
          <a:solidFill>
            <a:schemeClr val="bg1"/>
          </a:solidFill>
          <a:latin typeface="Arial" panose="020B0604020202020204" pitchFamily="34" charset="0"/>
        </a:defRPr>
      </a:lvl9pPr>
    </p:titleStyle>
    <p:bodyStyle>
      <a:lvl1pPr marL="403225" indent="-342900" algn="l" rtl="0" eaLnBrk="0" fontAlgn="base" hangingPunct="0">
        <a:spcBef>
          <a:spcPct val="20000"/>
        </a:spcBef>
        <a:spcAft>
          <a:spcPct val="0"/>
        </a:spcAft>
        <a:buFont typeface="Wingdings" panose="05000000000000000000" pitchFamily="2" charset="2"/>
        <a:buChar char="§"/>
        <a:defRPr sz="3200">
          <a:solidFill>
            <a:schemeClr val="tx1"/>
          </a:solidFill>
          <a:latin typeface="+mn-lt"/>
          <a:ea typeface="+mn-ea"/>
          <a:cs typeface="+mn-cs"/>
        </a:defRPr>
      </a:lvl1pPr>
      <a:lvl2pPr marL="751205" indent="-233680" algn="l" rtl="0" eaLnBrk="0" fontAlgn="base" hangingPunct="0">
        <a:spcBef>
          <a:spcPct val="20000"/>
        </a:spcBef>
        <a:spcAft>
          <a:spcPct val="0"/>
        </a:spcAft>
        <a:buFont typeface="Wingdings" panose="05000000000000000000" pitchFamily="2" charset="2"/>
        <a:buChar char="v"/>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vi-VN" smtClean="0"/>
              <a:t>Click to edit Master title style</a:t>
            </a:r>
            <a:endParaRPr lang="en-US" altLang="vi-VN" smtClean="0"/>
          </a:p>
        </p:txBody>
      </p:sp>
      <p:sp>
        <p:nvSpPr>
          <p:cNvPr id="15363"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vi-VN" smtClean="0"/>
              <a:t>Click to edit Master text styles</a:t>
            </a:r>
            <a:endParaRPr lang="en-US" altLang="vi-VN" smtClean="0"/>
          </a:p>
          <a:p>
            <a:pPr lvl="1"/>
            <a:r>
              <a:rPr lang="en-US" altLang="vi-VN" smtClean="0"/>
              <a:t>Second level</a:t>
            </a:r>
            <a:endParaRPr lang="en-US" altLang="vi-VN" smtClean="0"/>
          </a:p>
          <a:p>
            <a:pPr lvl="2"/>
            <a:r>
              <a:rPr lang="en-US" altLang="vi-VN" smtClean="0"/>
              <a:t>Third level</a:t>
            </a:r>
            <a:endParaRPr lang="en-US" altLang="vi-VN" smtClean="0"/>
          </a:p>
          <a:p>
            <a:pPr lvl="3"/>
            <a:r>
              <a:rPr lang="en-US" altLang="vi-VN" smtClean="0"/>
              <a:t>Fourth level</a:t>
            </a:r>
            <a:endParaRPr lang="en-US" altLang="vi-VN" smtClean="0"/>
          </a:p>
          <a:p>
            <a:pPr lvl="4"/>
            <a:r>
              <a:rPr lang="en-US" altLang="vi-VN" smtClean="0"/>
              <a:t>Fifth level</a:t>
            </a:r>
            <a:endParaRPr lang="en-US" altLang="vi-VN" smtClean="0"/>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b="0">
                <a:latin typeface="Arial" panose="020B0604020202020204" pitchFamily="34" charset="0"/>
              </a:defRPr>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b="0">
                <a:latin typeface="Arial" panose="020B0604020202020204" pitchFamily="34" charset="0"/>
              </a:defRPr>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b="0">
                <a:latin typeface="Arial" panose="020B0604020202020204" pitchFamily="34" charset="0"/>
              </a:defRPr>
            </a:lvl1pPr>
          </a:lstStyle>
          <a:p>
            <a:pPr fontAlgn="base">
              <a:spcBef>
                <a:spcPct val="0"/>
              </a:spcBef>
              <a:spcAft>
                <a:spcPct val="0"/>
              </a:spcAft>
            </a:pPr>
            <a:fld id="{34561636-4356-4EC9-B9E6-979204CEB681}" type="slidenum">
              <a:rPr lang="en-US" altLang="vi-VN" smtClean="0">
                <a:solidFill>
                  <a:srgbClr val="000000"/>
                </a:solidFill>
              </a:rPr>
            </a:fld>
            <a:endParaRPr lang="en-US" altLang="vi-VN"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vi-VN" smtClean="0"/>
              <a:t>Click to edit Master title style</a:t>
            </a:r>
            <a:endParaRPr lang="en-US" altLang="vi-VN" smtClean="0"/>
          </a:p>
        </p:txBody>
      </p:sp>
      <p:sp>
        <p:nvSpPr>
          <p:cNvPr id="15363"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vi-VN" smtClean="0"/>
              <a:t>Click to edit Master text styles</a:t>
            </a:r>
            <a:endParaRPr lang="en-US" altLang="vi-VN" smtClean="0"/>
          </a:p>
          <a:p>
            <a:pPr lvl="1"/>
            <a:r>
              <a:rPr lang="en-US" altLang="vi-VN" smtClean="0"/>
              <a:t>Second level</a:t>
            </a:r>
            <a:endParaRPr lang="en-US" altLang="vi-VN" smtClean="0"/>
          </a:p>
          <a:p>
            <a:pPr lvl="2"/>
            <a:r>
              <a:rPr lang="en-US" altLang="vi-VN" smtClean="0"/>
              <a:t>Third level</a:t>
            </a:r>
            <a:endParaRPr lang="en-US" altLang="vi-VN" smtClean="0"/>
          </a:p>
          <a:p>
            <a:pPr lvl="3"/>
            <a:r>
              <a:rPr lang="en-US" altLang="vi-VN" smtClean="0"/>
              <a:t>Fourth level</a:t>
            </a:r>
            <a:endParaRPr lang="en-US" altLang="vi-VN" smtClean="0"/>
          </a:p>
          <a:p>
            <a:pPr lvl="4"/>
            <a:r>
              <a:rPr lang="en-US" altLang="vi-VN" smtClean="0"/>
              <a:t>Fifth level</a:t>
            </a:r>
            <a:endParaRPr lang="en-US" altLang="vi-VN" smtClean="0"/>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b="0">
                <a:latin typeface="Arial" panose="020B0604020202020204" pitchFamily="34" charset="0"/>
              </a:defRPr>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b="0">
                <a:latin typeface="Arial" panose="020B0604020202020204" pitchFamily="34" charset="0"/>
              </a:defRPr>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b="0">
                <a:latin typeface="Arial" panose="020B0604020202020204" pitchFamily="34" charset="0"/>
              </a:defRPr>
            </a:lvl1pPr>
          </a:lstStyle>
          <a:p>
            <a:pPr fontAlgn="base">
              <a:spcBef>
                <a:spcPct val="0"/>
              </a:spcBef>
              <a:spcAft>
                <a:spcPct val="0"/>
              </a:spcAft>
            </a:pPr>
            <a:fld id="{34561636-4356-4EC9-B9E6-979204CEB681}" type="slidenum">
              <a:rPr lang="en-US" altLang="vi-VN" smtClean="0">
                <a:solidFill>
                  <a:srgbClr val="000000"/>
                </a:solidFill>
              </a:rPr>
            </a:fld>
            <a:endParaRPr lang="en-US" altLang="vi-VN"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8"/>
            <a:ext cx="10972801"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1" y="1600203"/>
            <a:ext cx="10972801"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Verdana" panose="020B0604030504040204" pitchFamily="34" charset="0"/>
            </a:endParaRPr>
          </a:p>
        </p:txBody>
      </p:sp>
      <p:sp>
        <p:nvSpPr>
          <p:cNvPr id="5" name="Footer Placeholder 4"/>
          <p:cNvSpPr>
            <a:spLocks noGrp="1"/>
          </p:cNvSpPr>
          <p:nvPr>
            <p:ph type="ftr" sz="quarter" idx="3"/>
          </p:nvPr>
        </p:nvSpPr>
        <p:spPr>
          <a:xfrm>
            <a:off x="4165601"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Verdana" panose="020B0604030504040204" pitchFamily="34" charset="0"/>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C4DCD5EC-61CF-44AA-B2B1-D9D908ADF70B}" type="slidenum">
              <a:rPr lang="en-US" smtClean="0">
                <a:solidFill>
                  <a:prstClr val="black">
                    <a:tint val="75000"/>
                  </a:prstClr>
                </a:solidFill>
                <a:latin typeface="Verdana" panose="020B0604030504040204" pitchFamily="34" charset="0"/>
              </a:rPr>
            </a:fld>
            <a:endParaRPr lang="en-US">
              <a:solidFill>
                <a:prstClr val="black">
                  <a:tint val="75000"/>
                </a:prstClr>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vi-VN" smtClean="0"/>
              <a:t>Click to edit Master title style</a:t>
            </a:r>
            <a:endParaRPr lang="en-US" altLang="vi-VN" smtClean="0"/>
          </a:p>
        </p:txBody>
      </p:sp>
      <p:sp>
        <p:nvSpPr>
          <p:cNvPr id="1126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vi-VN" smtClean="0"/>
              <a:t>Click to edit Master text styles</a:t>
            </a:r>
            <a:endParaRPr lang="en-US" altLang="vi-VN" smtClean="0"/>
          </a:p>
          <a:p>
            <a:pPr lvl="1"/>
            <a:r>
              <a:rPr lang="en-US" altLang="vi-VN" smtClean="0"/>
              <a:t>Second level</a:t>
            </a:r>
            <a:endParaRPr lang="en-US" altLang="vi-VN" smtClean="0"/>
          </a:p>
          <a:p>
            <a:pPr lvl="2"/>
            <a:r>
              <a:rPr lang="en-US" altLang="vi-VN" smtClean="0"/>
              <a:t>Third level</a:t>
            </a:r>
            <a:endParaRPr lang="en-US" altLang="vi-VN" smtClean="0"/>
          </a:p>
          <a:p>
            <a:pPr lvl="3"/>
            <a:r>
              <a:rPr lang="en-US" altLang="vi-VN" smtClean="0"/>
              <a:t>Fourth level</a:t>
            </a:r>
            <a:endParaRPr lang="en-US" altLang="vi-VN" smtClean="0"/>
          </a:p>
          <a:p>
            <a:pPr lvl="4"/>
            <a:r>
              <a:rPr lang="en-US" altLang="vi-VN" smtClean="0"/>
              <a:t>Fifth level</a:t>
            </a:r>
            <a:endParaRPr lang="en-US" altLang="vi-VN" smtClean="0"/>
          </a:p>
        </p:txBody>
      </p:sp>
      <p:sp>
        <p:nvSpPr>
          <p:cNvPr id="343044"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b="0">
                <a:latin typeface="Arial" panose="020B0604020202020204" pitchFamily="34" charset="0"/>
              </a:defRPr>
            </a:lvl1pPr>
          </a:lstStyle>
          <a:p>
            <a:pPr fontAlgn="base">
              <a:spcBef>
                <a:spcPct val="0"/>
              </a:spcBef>
              <a:spcAft>
                <a:spcPct val="0"/>
              </a:spcAft>
            </a:pPr>
            <a:endParaRPr lang="en-US" smtClean="0">
              <a:solidFill>
                <a:srgbClr val="000000"/>
              </a:solidFill>
            </a:endParaRPr>
          </a:p>
        </p:txBody>
      </p:sp>
      <p:sp>
        <p:nvSpPr>
          <p:cNvPr id="343045"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b="0">
                <a:latin typeface="Arial" panose="020B0604020202020204" pitchFamily="34" charset="0"/>
              </a:defRPr>
            </a:lvl1pPr>
          </a:lstStyle>
          <a:p>
            <a:pPr fontAlgn="base">
              <a:spcBef>
                <a:spcPct val="0"/>
              </a:spcBef>
              <a:spcAft>
                <a:spcPct val="0"/>
              </a:spcAft>
            </a:pPr>
            <a:endParaRPr lang="en-US" smtClean="0">
              <a:solidFill>
                <a:srgbClr val="000000"/>
              </a:solidFill>
            </a:endParaRPr>
          </a:p>
        </p:txBody>
      </p:sp>
      <p:sp>
        <p:nvSpPr>
          <p:cNvPr id="343046"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b="0">
                <a:latin typeface="Arial" panose="020B0604020202020204" pitchFamily="34" charset="0"/>
              </a:defRPr>
            </a:lvl1pPr>
          </a:lstStyle>
          <a:p>
            <a:pPr fontAlgn="base">
              <a:spcBef>
                <a:spcPct val="0"/>
              </a:spcBef>
              <a:spcAft>
                <a:spcPct val="0"/>
              </a:spcAft>
            </a:pPr>
            <a:fld id="{CBC06732-7F1F-41D4-9777-35611E977D86}" type="slidenum">
              <a:rPr lang="en-US" altLang="vi-VN" smtClean="0">
                <a:solidFill>
                  <a:srgbClr val="000000"/>
                </a:solidFill>
              </a:rPr>
            </a:fld>
            <a:endParaRPr lang="en-US" altLang="vi-VN"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標題版面配置區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TW" altLang="en-US" smtClean="0"/>
              <a:t>按一下以編輯母片標題樣式</a:t>
            </a:r>
            <a:endParaRPr lang="zh-TW" altLang="en-US" smtClean="0"/>
          </a:p>
        </p:txBody>
      </p:sp>
      <p:sp>
        <p:nvSpPr>
          <p:cNvPr id="10243" name="文字版面配置區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smtClean="0"/>
          </a:p>
        </p:txBody>
      </p:sp>
      <p:sp>
        <p:nvSpPr>
          <p:cNvPr id="4" name="日期版面配置區 3"/>
          <p:cNvSpPr>
            <a:spLocks noGrp="1"/>
          </p:cNvSpPr>
          <p:nvPr>
            <p:ph type="dt" sz="half" idx="2"/>
          </p:nvPr>
        </p:nvSpPr>
        <p:spPr>
          <a:xfrm>
            <a:off x="838200" y="6356405"/>
            <a:ext cx="2743200" cy="365125"/>
          </a:xfrm>
          <a:prstGeom prst="rect">
            <a:avLst/>
          </a:prstGeom>
        </p:spPr>
        <p:txBody>
          <a:bodyPr vert="horz" wrap="square" lIns="91440" tIns="45720" rIns="91440" bIns="45720" numCol="1" anchor="ctr" anchorCtr="0" compatLnSpc="1"/>
          <a:lstStyle>
            <a:lvl1pPr defTabSz="685800" eaLnBrk="1" hangingPunct="1">
              <a:defRPr sz="900" b="0">
                <a:solidFill>
                  <a:srgbClr val="898989"/>
                </a:solidFill>
                <a:latin typeface="Calibri" panose="020F0502020204030204" pitchFamily="34" charset="0"/>
                <a:cs typeface="PMingLiU"/>
              </a:defRPr>
            </a:lvl1pPr>
          </a:lstStyle>
          <a:p>
            <a:pPr fontAlgn="base">
              <a:spcBef>
                <a:spcPct val="0"/>
              </a:spcBef>
              <a:spcAft>
                <a:spcPct val="0"/>
              </a:spcAft>
            </a:pPr>
            <a:fld id="{B2D26F1C-90C3-4B8D-81DA-D50B63E5B4B2}" type="datetimeFigureOut">
              <a:rPr lang="zh-TW" altLang="en-US" smtClean="0"/>
            </a:fld>
            <a:endParaRPr lang="zh-TW" altLang="en-US" smtClean="0"/>
          </a:p>
        </p:txBody>
      </p:sp>
      <p:sp>
        <p:nvSpPr>
          <p:cNvPr id="5" name="頁尾版面配置區 4"/>
          <p:cNvSpPr>
            <a:spLocks noGrp="1"/>
          </p:cNvSpPr>
          <p:nvPr>
            <p:ph type="ftr" sz="quarter" idx="3"/>
          </p:nvPr>
        </p:nvSpPr>
        <p:spPr>
          <a:xfrm>
            <a:off x="4038600" y="6356405"/>
            <a:ext cx="4114800" cy="365125"/>
          </a:xfrm>
          <a:prstGeom prst="rect">
            <a:avLst/>
          </a:prstGeom>
        </p:spPr>
        <p:txBody>
          <a:bodyPr vert="horz" wrap="square" lIns="91440" tIns="45720" rIns="91440" bIns="45720" numCol="1" anchor="ctr" anchorCtr="0" compatLnSpc="1"/>
          <a:lstStyle>
            <a:lvl1pPr algn="ctr" defTabSz="685800" eaLnBrk="1" hangingPunct="1">
              <a:defRPr sz="900" b="0">
                <a:solidFill>
                  <a:srgbClr val="898989"/>
                </a:solidFill>
                <a:latin typeface="Calibri" panose="020F0502020204030204" pitchFamily="34" charset="0"/>
                <a:cs typeface="PMingLiU"/>
              </a:defRPr>
            </a:lvl1pPr>
          </a:lstStyle>
          <a:p>
            <a:pPr fontAlgn="base">
              <a:spcBef>
                <a:spcPct val="0"/>
              </a:spcBef>
              <a:spcAft>
                <a:spcPct val="0"/>
              </a:spcAft>
            </a:pPr>
            <a:endParaRPr lang="zh-TW" altLang="en-US" smtClean="0"/>
          </a:p>
        </p:txBody>
      </p:sp>
      <p:sp>
        <p:nvSpPr>
          <p:cNvPr id="6" name="投影片編號版面配置區 5"/>
          <p:cNvSpPr>
            <a:spLocks noGrp="1"/>
          </p:cNvSpPr>
          <p:nvPr>
            <p:ph type="sldNum" sz="quarter" idx="4"/>
          </p:nvPr>
        </p:nvSpPr>
        <p:spPr>
          <a:xfrm>
            <a:off x="8610600" y="6356405"/>
            <a:ext cx="2743200" cy="365125"/>
          </a:xfrm>
          <a:prstGeom prst="rect">
            <a:avLst/>
          </a:prstGeom>
        </p:spPr>
        <p:txBody>
          <a:bodyPr vert="horz" wrap="square" lIns="91440" tIns="45720" rIns="91440" bIns="45720" numCol="1" anchor="ctr" anchorCtr="0" compatLnSpc="1"/>
          <a:lstStyle>
            <a:lvl1pPr algn="r" defTabSz="685800" eaLnBrk="1" hangingPunct="1">
              <a:defRPr sz="900" b="0">
                <a:solidFill>
                  <a:srgbClr val="898989"/>
                </a:solidFill>
                <a:latin typeface="Calibri" panose="020F0502020204030204" pitchFamily="34" charset="0"/>
                <a:cs typeface="PMingLiU"/>
              </a:defRPr>
            </a:lvl1pPr>
          </a:lstStyle>
          <a:p>
            <a:pPr fontAlgn="base">
              <a:spcBef>
                <a:spcPct val="0"/>
              </a:spcBef>
              <a:spcAft>
                <a:spcPct val="0"/>
              </a:spcAft>
            </a:pPr>
            <a:fld id="{18A0BA7C-0C76-42B6-BB45-007174A1770E}" type="slidenum">
              <a:rPr lang="zh-TW" altLang="en-US" smtClean="0"/>
            </a:fld>
            <a:endParaRPr lang="zh-TW" altLang="en-US" smtClean="0"/>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GIF"/><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9.xml"/><Relationship Id="rId1" Type="http://schemas.openxmlformats.org/officeDocument/2006/relationships/image" Target="../media/image2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5.xml"/><Relationship Id="rId2" Type="http://schemas.openxmlformats.org/officeDocument/2006/relationships/image" Target="../media/image21.jpeg"/><Relationship Id="rId1"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5.xml"/><Relationship Id="rId1"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5.xml"/><Relationship Id="rId2" Type="http://schemas.openxmlformats.org/officeDocument/2006/relationships/image" Target="../media/image26.png"/><Relationship Id="rId1"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7.xml"/><Relationship Id="rId1"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9.xml"/><Relationship Id="rId1"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10.xml"/><Relationship Id="rId2" Type="http://schemas.openxmlformats.org/officeDocument/2006/relationships/audio" Target="../media/audio1.wav"/><Relationship Id="rId1" Type="http://schemas.openxmlformats.org/officeDocument/2006/relationships/image" Target="../media/image11.wmf"/></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3.xml"/><Relationship Id="rId1" Type="http://schemas.openxmlformats.org/officeDocument/2006/relationships/audio" Target="../media/audio2.wav"/></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9" Type="http://schemas.openxmlformats.org/officeDocument/2006/relationships/image" Target="../media/image20.png"/><Relationship Id="rId8" Type="http://schemas.openxmlformats.org/officeDocument/2006/relationships/image" Target="../media/image19.jpeg"/><Relationship Id="rId7" Type="http://schemas.openxmlformats.org/officeDocument/2006/relationships/image" Target="../media/image18.jpeg"/><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0" Type="http://schemas.openxmlformats.org/officeDocument/2006/relationships/slideLayout" Target="../slideLayouts/slideLayout14.xml"/><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9.xml"/><Relationship Id="rId1"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Content Placeholder 2"/>
          <p:cNvSpPr>
            <a:spLocks noGrp="1"/>
          </p:cNvSpPr>
          <p:nvPr>
            <p:ph idx="1"/>
          </p:nvPr>
        </p:nvSpPr>
        <p:spPr/>
        <p:txBody>
          <a:bodyPr/>
          <a:lstStyle/>
          <a:p>
            <a:pPr eaLnBrk="1" hangingPunct="1"/>
            <a:endParaRPr lang="en-US" smtClean="0"/>
          </a:p>
        </p:txBody>
      </p:sp>
      <p:sp>
        <p:nvSpPr>
          <p:cNvPr id="138243" name="Footer Placeholder 3"/>
          <p:cNvSpPr>
            <a:spLocks noGrp="1"/>
          </p:cNvSpPr>
          <p:nvPr>
            <p:ph type="ftr" sz="quarter" idx="10"/>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smtClean="0">
                <a:solidFill>
                  <a:srgbClr val="000000"/>
                </a:solidFill>
                <a:latin typeface="Arial" panose="020B0604020202020204" pitchFamily="34" charset="0"/>
                <a:cs typeface="Arial" panose="020B0604020202020204" pitchFamily="34" charset="0"/>
              </a:rPr>
              <a:t>www.themegallery.com</a:t>
            </a:r>
            <a:endParaRPr lang="en-US" smtClean="0">
              <a:solidFill>
                <a:srgbClr val="000000"/>
              </a:solidFill>
              <a:latin typeface="Arial" panose="020B0604020202020204" pitchFamily="34" charset="0"/>
              <a:cs typeface="Arial" panose="020B0604020202020204" pitchFamily="34" charset="0"/>
            </a:endParaRPr>
          </a:p>
        </p:txBody>
      </p:sp>
      <p:pic>
        <p:nvPicPr>
          <p:cNvPr id="13824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91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8245" name="Rectangle 4"/>
          <p:cNvSpPr txBox="1">
            <a:spLocks noChangeArrowheads="1"/>
          </p:cNvSpPr>
          <p:nvPr/>
        </p:nvSpPr>
        <p:spPr bwMode="gray">
          <a:xfrm>
            <a:off x="609600" y="1676400"/>
            <a:ext cx="12903200" cy="2971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fontAlgn="base">
              <a:lnSpc>
                <a:spcPct val="150000"/>
              </a:lnSpc>
              <a:spcBef>
                <a:spcPct val="0"/>
              </a:spcBef>
              <a:spcAft>
                <a:spcPct val="0"/>
              </a:spcAft>
            </a:pPr>
            <a:r>
              <a:rPr lang="en-US" sz="6000" b="1" i="1" dirty="0" err="1" smtClean="0">
                <a:solidFill>
                  <a:srgbClr val="002060"/>
                </a:solidFill>
                <a:cs typeface="Times New Roman" panose="02020603050405020304" pitchFamily="18" charset="0"/>
              </a:rPr>
              <a:t>Kính</a:t>
            </a:r>
            <a:r>
              <a:rPr lang="en-US" sz="6000" b="1" i="1" dirty="0" smtClean="0">
                <a:solidFill>
                  <a:srgbClr val="002060"/>
                </a:solidFill>
                <a:cs typeface="Times New Roman" panose="02020603050405020304" pitchFamily="18" charset="0"/>
              </a:rPr>
              <a:t> </a:t>
            </a:r>
            <a:r>
              <a:rPr lang="en-US" sz="6000" b="1" i="1" dirty="0" err="1" smtClean="0">
                <a:solidFill>
                  <a:srgbClr val="002060"/>
                </a:solidFill>
                <a:cs typeface="Times New Roman" panose="02020603050405020304" pitchFamily="18" charset="0"/>
              </a:rPr>
              <a:t>chào</a:t>
            </a:r>
            <a:r>
              <a:rPr lang="en-US" sz="6000" b="1" i="1" dirty="0" smtClean="0">
                <a:solidFill>
                  <a:srgbClr val="002060"/>
                </a:solidFill>
                <a:cs typeface="Times New Roman" panose="02020603050405020304" pitchFamily="18" charset="0"/>
              </a:rPr>
              <a:t> </a:t>
            </a:r>
            <a:r>
              <a:rPr lang="en-US" sz="6000" b="1" i="1" dirty="0" err="1" smtClean="0">
                <a:solidFill>
                  <a:srgbClr val="002060"/>
                </a:solidFill>
                <a:cs typeface="Times New Roman" panose="02020603050405020304" pitchFamily="18" charset="0"/>
              </a:rPr>
              <a:t>quý</a:t>
            </a:r>
            <a:r>
              <a:rPr lang="en-US" sz="6000" b="1" i="1" dirty="0" smtClean="0">
                <a:solidFill>
                  <a:srgbClr val="002060"/>
                </a:solidFill>
                <a:cs typeface="Times New Roman" panose="02020603050405020304" pitchFamily="18" charset="0"/>
              </a:rPr>
              <a:t> </a:t>
            </a:r>
            <a:r>
              <a:rPr lang="en-US" sz="6000" b="1" i="1" dirty="0" err="1" smtClean="0">
                <a:solidFill>
                  <a:srgbClr val="002060"/>
                </a:solidFill>
                <a:cs typeface="Times New Roman" panose="02020603050405020304" pitchFamily="18" charset="0"/>
              </a:rPr>
              <a:t>thầy</a:t>
            </a:r>
            <a:r>
              <a:rPr lang="en-US" sz="6000" b="1" i="1" dirty="0" smtClean="0">
                <a:solidFill>
                  <a:srgbClr val="002060"/>
                </a:solidFill>
                <a:cs typeface="Times New Roman" panose="02020603050405020304" pitchFamily="18" charset="0"/>
              </a:rPr>
              <a:t> </a:t>
            </a:r>
            <a:r>
              <a:rPr lang="en-US" sz="6000" b="1" i="1" dirty="0" err="1" smtClean="0">
                <a:solidFill>
                  <a:srgbClr val="002060"/>
                </a:solidFill>
                <a:cs typeface="Times New Roman" panose="02020603050405020304" pitchFamily="18" charset="0"/>
              </a:rPr>
              <a:t>cô</a:t>
            </a:r>
            <a:r>
              <a:rPr lang="en-US" sz="6000" b="1" i="1" dirty="0" smtClean="0">
                <a:solidFill>
                  <a:srgbClr val="002060"/>
                </a:solidFill>
                <a:cs typeface="Times New Roman" panose="02020603050405020304" pitchFamily="18" charset="0"/>
              </a:rPr>
              <a:t> </a:t>
            </a:r>
            <a:endParaRPr lang="en-US" sz="6000" b="1" i="1" dirty="0" smtClean="0">
              <a:solidFill>
                <a:srgbClr val="002060"/>
              </a:solidFill>
              <a:cs typeface="Times New Roman" panose="02020603050405020304" pitchFamily="18" charset="0"/>
            </a:endParaRPr>
          </a:p>
          <a:p>
            <a:pPr algn="ctr" fontAlgn="base">
              <a:lnSpc>
                <a:spcPct val="150000"/>
              </a:lnSpc>
              <a:spcBef>
                <a:spcPct val="0"/>
              </a:spcBef>
              <a:spcAft>
                <a:spcPct val="0"/>
              </a:spcAft>
            </a:pPr>
            <a:r>
              <a:rPr lang="en-US" sz="6000" b="1" i="1" dirty="0" err="1" smtClean="0">
                <a:solidFill>
                  <a:srgbClr val="002060"/>
                </a:solidFill>
                <a:cs typeface="Times New Roman" panose="02020603050405020304" pitchFamily="18" charset="0"/>
              </a:rPr>
              <a:t>và</a:t>
            </a:r>
            <a:r>
              <a:rPr lang="en-US" sz="6000" b="1" i="1" dirty="0" smtClean="0">
                <a:solidFill>
                  <a:srgbClr val="002060"/>
                </a:solidFill>
                <a:cs typeface="Times New Roman" panose="02020603050405020304" pitchFamily="18" charset="0"/>
              </a:rPr>
              <a:t> </a:t>
            </a:r>
            <a:r>
              <a:rPr lang="en-US" sz="6000" b="1" i="1" dirty="0" err="1" smtClean="0">
                <a:solidFill>
                  <a:srgbClr val="002060"/>
                </a:solidFill>
                <a:cs typeface="Times New Roman" panose="02020603050405020304" pitchFamily="18" charset="0"/>
              </a:rPr>
              <a:t>các</a:t>
            </a:r>
            <a:r>
              <a:rPr lang="en-US" sz="6000" b="1" i="1" dirty="0" smtClean="0">
                <a:solidFill>
                  <a:srgbClr val="002060"/>
                </a:solidFill>
                <a:cs typeface="Times New Roman" panose="02020603050405020304" pitchFamily="18" charset="0"/>
              </a:rPr>
              <a:t> </a:t>
            </a:r>
            <a:r>
              <a:rPr lang="en-US" sz="6000" b="1" i="1" dirty="0" err="1" smtClean="0">
                <a:solidFill>
                  <a:srgbClr val="002060"/>
                </a:solidFill>
                <a:cs typeface="Times New Roman" panose="02020603050405020304" pitchFamily="18" charset="0"/>
              </a:rPr>
              <a:t>em</a:t>
            </a:r>
            <a:r>
              <a:rPr lang="en-US" sz="6000" b="1" i="1" dirty="0" smtClean="0">
                <a:solidFill>
                  <a:srgbClr val="002060"/>
                </a:solidFill>
                <a:cs typeface="Times New Roman" panose="02020603050405020304" pitchFamily="18" charset="0"/>
              </a:rPr>
              <a:t>!</a:t>
            </a:r>
            <a:endParaRPr lang="en-US" sz="6000" b="1" i="1" dirty="0" smtClean="0">
              <a:solidFill>
                <a:srgbClr val="002060"/>
              </a:solidFill>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329267" y="609735"/>
            <a:ext cx="214630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7" name="1">
            <a:hlinkClick r:id="" action="ppaction://noaction"/>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282950"/>
            <a:ext cx="2118784"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1+#ppt_w/2"/>
                                          </p:val>
                                        </p:tav>
                                        <p:tav tm="100000">
                                          <p:val>
                                            <p:strVal val="#ppt_x"/>
                                          </p:val>
                                        </p:tav>
                                      </p:tavLst>
                                    </p:anim>
                                    <p:anim calcmode="lin" valueType="num">
                                      <p:cBhvr additive="base">
                                        <p:cTn id="8" dur="3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5C4AB4-9EA0-4A68-BCBA-57CD3FC93DD4}" type="slidenum">
              <a:rPr lang="en-US" altLang="vi-VN" smtClean="0">
                <a:solidFill>
                  <a:srgbClr val="1D528D"/>
                </a:solidFill>
              </a:rPr>
            </a:fld>
            <a:endParaRPr lang="en-US" altLang="vi-VN">
              <a:solidFill>
                <a:srgbClr val="1D528D"/>
              </a:solidFill>
            </a:endParaRPr>
          </a:p>
        </p:txBody>
      </p:sp>
      <p:sp>
        <p:nvSpPr>
          <p:cNvPr id="6" name="Rectangle 5"/>
          <p:cNvSpPr/>
          <p:nvPr/>
        </p:nvSpPr>
        <p:spPr>
          <a:xfrm>
            <a:off x="425613" y="1151641"/>
            <a:ext cx="4390946" cy="523220"/>
          </a:xfrm>
          <a:prstGeom prst="rect">
            <a:avLst/>
          </a:prstGeom>
        </p:spPr>
        <p:txBody>
          <a:bodyPr wrap="none">
            <a:spAutoFit/>
          </a:bodyPr>
          <a:lstStyle/>
          <a:p>
            <a:r>
              <a:rPr lang="en-US" altLang="vi-VN" sz="2800" b="1" i="1" kern="0" dirty="0" smtClean="0">
                <a:solidFill>
                  <a:srgbClr val="1D528D"/>
                </a:solidFill>
                <a:latin typeface="Times New Roman" panose="02020603050405020304" pitchFamily="18" charset="0"/>
                <a:cs typeface="Times New Roman" panose="02020603050405020304" pitchFamily="18" charset="0"/>
              </a:rPr>
              <a:t>1. </a:t>
            </a:r>
            <a:r>
              <a:rPr lang="en-US" altLang="vi-VN" sz="2800" b="1" i="1" kern="0" dirty="0" err="1" smtClean="0">
                <a:solidFill>
                  <a:srgbClr val="1D528D"/>
                </a:solidFill>
                <a:latin typeface="Times New Roman" panose="02020603050405020304" pitchFamily="18" charset="0"/>
                <a:cs typeface="Times New Roman" panose="02020603050405020304" pitchFamily="18" charset="0"/>
              </a:rPr>
              <a:t>Các</a:t>
            </a:r>
            <a:r>
              <a:rPr lang="en-US" altLang="vi-VN" sz="2800" b="1" i="1" kern="0" dirty="0" smtClean="0">
                <a:solidFill>
                  <a:srgbClr val="1D528D"/>
                </a:solidFill>
                <a:latin typeface="Times New Roman" panose="02020603050405020304" pitchFamily="18" charset="0"/>
                <a:cs typeface="Times New Roman" panose="02020603050405020304" pitchFamily="18" charset="0"/>
              </a:rPr>
              <a:t> </a:t>
            </a:r>
            <a:r>
              <a:rPr lang="en-US" altLang="vi-VN" sz="2800" b="1" i="1" kern="0" dirty="0" err="1" smtClean="0">
                <a:solidFill>
                  <a:srgbClr val="1D528D"/>
                </a:solidFill>
                <a:latin typeface="Times New Roman" panose="02020603050405020304" pitchFamily="18" charset="0"/>
                <a:cs typeface="Times New Roman" panose="02020603050405020304" pitchFamily="18" charset="0"/>
              </a:rPr>
              <a:t>phương</a:t>
            </a:r>
            <a:r>
              <a:rPr lang="en-US" altLang="vi-VN" sz="2800" b="1" i="1" kern="0" dirty="0" smtClean="0">
                <a:solidFill>
                  <a:srgbClr val="1D528D"/>
                </a:solidFill>
                <a:latin typeface="Times New Roman" panose="02020603050405020304" pitchFamily="18" charset="0"/>
                <a:cs typeface="Times New Roman" panose="02020603050405020304" pitchFamily="18" charset="0"/>
              </a:rPr>
              <a:t> </a:t>
            </a:r>
            <a:r>
              <a:rPr lang="en-US" altLang="vi-VN" sz="2800" b="1" i="1" kern="0" dirty="0" err="1" smtClean="0">
                <a:solidFill>
                  <a:srgbClr val="1D528D"/>
                </a:solidFill>
                <a:latin typeface="Times New Roman" panose="02020603050405020304" pitchFamily="18" charset="0"/>
                <a:cs typeface="Times New Roman" panose="02020603050405020304" pitchFamily="18" charset="0"/>
              </a:rPr>
              <a:t>tiện</a:t>
            </a:r>
            <a:r>
              <a:rPr lang="en-US" altLang="vi-VN" sz="2800" b="1" i="1" kern="0" dirty="0" smtClean="0">
                <a:solidFill>
                  <a:srgbClr val="1D528D"/>
                </a:solidFill>
                <a:latin typeface="Times New Roman" panose="02020603050405020304" pitchFamily="18" charset="0"/>
                <a:cs typeface="Times New Roman" panose="02020603050405020304" pitchFamily="18" charset="0"/>
              </a:rPr>
              <a:t> </a:t>
            </a:r>
            <a:r>
              <a:rPr lang="en-US" altLang="vi-VN" sz="2800" b="1" i="1" kern="0" dirty="0" err="1" smtClean="0">
                <a:solidFill>
                  <a:srgbClr val="1D528D"/>
                </a:solidFill>
                <a:latin typeface="Times New Roman" panose="02020603050405020304" pitchFamily="18" charset="0"/>
                <a:cs typeface="Times New Roman" panose="02020603050405020304" pitchFamily="18" charset="0"/>
              </a:rPr>
              <a:t>diễn</a:t>
            </a:r>
            <a:r>
              <a:rPr lang="en-US" altLang="vi-VN" sz="2800" b="1" i="1" kern="0" dirty="0" smtClean="0">
                <a:solidFill>
                  <a:srgbClr val="1D528D"/>
                </a:solidFill>
                <a:latin typeface="Times New Roman" panose="02020603050405020304" pitchFamily="18" charset="0"/>
                <a:cs typeface="Times New Roman" panose="02020603050405020304" pitchFamily="18" charset="0"/>
              </a:rPr>
              <a:t> </a:t>
            </a:r>
            <a:r>
              <a:rPr lang="en-US" altLang="vi-VN" sz="2800" b="1" i="1" kern="0" dirty="0" err="1" smtClean="0">
                <a:solidFill>
                  <a:srgbClr val="1D528D"/>
                </a:solidFill>
                <a:latin typeface="Times New Roman" panose="02020603050405020304" pitchFamily="18" charset="0"/>
                <a:cs typeface="Times New Roman" panose="02020603050405020304" pitchFamily="18" charset="0"/>
              </a:rPr>
              <a:t>đạt</a:t>
            </a:r>
            <a:r>
              <a:rPr lang="en-US" altLang="vi-VN" sz="2800" b="1" i="1" kern="0" dirty="0" smtClean="0">
                <a:solidFill>
                  <a:srgbClr val="1D528D"/>
                </a:solidFill>
                <a:latin typeface="Times New Roman" panose="02020603050405020304" pitchFamily="18" charset="0"/>
                <a:cs typeface="Times New Roman" panose="02020603050405020304" pitchFamily="18" charset="0"/>
              </a:rPr>
              <a:t> </a:t>
            </a:r>
            <a:endParaRPr lang="en-US" sz="1200" b="1" i="1" dirty="0"/>
          </a:p>
        </p:txBody>
      </p:sp>
      <p:sp>
        <p:nvSpPr>
          <p:cNvPr id="7" name="標題 1"/>
          <p:cNvSpPr txBox="1"/>
          <p:nvPr/>
        </p:nvSpPr>
        <p:spPr bwMode="gray">
          <a:xfrm>
            <a:off x="409903" y="176086"/>
            <a:ext cx="11477297" cy="722548"/>
          </a:xfrm>
          <a:prstGeom prst="rect">
            <a:avLst/>
          </a:prstGeom>
          <a:solidFill>
            <a:srgbClr val="5B9BD5">
              <a:lumMod val="20000"/>
              <a:lumOff val="8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panose="020B0604020202020204" pitchFamily="34" charset="0"/>
              </a:defRPr>
            </a:lvl2pPr>
            <a:lvl3pPr algn="l" rtl="0" eaLnBrk="0" fontAlgn="base" hangingPunct="0">
              <a:spcBef>
                <a:spcPct val="0"/>
              </a:spcBef>
              <a:spcAft>
                <a:spcPct val="0"/>
              </a:spcAft>
              <a:defRPr sz="4000">
                <a:solidFill>
                  <a:schemeClr val="bg1"/>
                </a:solidFill>
                <a:latin typeface="Arial" panose="020B0604020202020204" pitchFamily="34" charset="0"/>
              </a:defRPr>
            </a:lvl3pPr>
            <a:lvl4pPr algn="l" rtl="0" eaLnBrk="0" fontAlgn="base" hangingPunct="0">
              <a:spcBef>
                <a:spcPct val="0"/>
              </a:spcBef>
              <a:spcAft>
                <a:spcPct val="0"/>
              </a:spcAft>
              <a:defRPr sz="4000">
                <a:solidFill>
                  <a:schemeClr val="bg1"/>
                </a:solidFill>
                <a:latin typeface="Arial" panose="020B0604020202020204" pitchFamily="34" charset="0"/>
              </a:defRPr>
            </a:lvl4pPr>
            <a:lvl5pPr algn="l" rtl="0" eaLnBrk="0" fontAlgn="base" hangingPunct="0">
              <a:spcBef>
                <a:spcPct val="0"/>
              </a:spcBef>
              <a:spcAft>
                <a:spcPct val="0"/>
              </a:spcAft>
              <a:defRPr sz="4000">
                <a:solidFill>
                  <a:schemeClr val="bg1"/>
                </a:solidFill>
                <a:latin typeface="Arial" panose="020B0604020202020204" pitchFamily="34" charset="0"/>
              </a:defRPr>
            </a:lvl5pPr>
            <a:lvl6pPr marL="457200" algn="l" rtl="0" fontAlgn="base">
              <a:spcBef>
                <a:spcPct val="0"/>
              </a:spcBef>
              <a:spcAft>
                <a:spcPct val="0"/>
              </a:spcAft>
              <a:defRPr sz="4000">
                <a:solidFill>
                  <a:schemeClr val="bg1"/>
                </a:solidFill>
                <a:latin typeface="Arial" panose="020B0604020202020204" pitchFamily="34" charset="0"/>
              </a:defRPr>
            </a:lvl6pPr>
            <a:lvl7pPr marL="914400" algn="l" rtl="0" fontAlgn="base">
              <a:spcBef>
                <a:spcPct val="0"/>
              </a:spcBef>
              <a:spcAft>
                <a:spcPct val="0"/>
              </a:spcAft>
              <a:defRPr sz="4000">
                <a:solidFill>
                  <a:schemeClr val="bg1"/>
                </a:solidFill>
                <a:latin typeface="Arial" panose="020B0604020202020204" pitchFamily="34" charset="0"/>
              </a:defRPr>
            </a:lvl7pPr>
            <a:lvl8pPr marL="1371600" algn="l" rtl="0" fontAlgn="base">
              <a:spcBef>
                <a:spcPct val="0"/>
              </a:spcBef>
              <a:spcAft>
                <a:spcPct val="0"/>
              </a:spcAft>
              <a:defRPr sz="4000">
                <a:solidFill>
                  <a:schemeClr val="bg1"/>
                </a:solidFill>
                <a:latin typeface="Arial" panose="020B0604020202020204" pitchFamily="34" charset="0"/>
              </a:defRPr>
            </a:lvl8pPr>
            <a:lvl9pPr marL="1828800" algn="l" rtl="0" fontAlgn="base">
              <a:spcBef>
                <a:spcPct val="0"/>
              </a:spcBef>
              <a:spcAft>
                <a:spcPct val="0"/>
              </a:spcAft>
              <a:defRPr sz="4000">
                <a:solidFill>
                  <a:schemeClr val="bg1"/>
                </a:solidFill>
                <a:latin typeface="Arial" panose="020B0604020202020204" pitchFamily="34" charset="0"/>
              </a:defRPr>
            </a:lvl9pPr>
          </a:lstStyle>
          <a:p>
            <a:pPr algn="ctr" eaLnBrk="1" fontAlgn="auto" hangingPunct="1">
              <a:lnSpc>
                <a:spcPct val="150000"/>
              </a:lnSpc>
              <a:spcBef>
                <a:spcPts val="0"/>
              </a:spcBef>
              <a:spcAft>
                <a:spcPts val="0"/>
              </a:spcAft>
              <a:defRPr/>
            </a:pPr>
            <a:r>
              <a:rPr lang="en-US" altLang="zh-TW" sz="2400" b="1" dirty="0" smtClean="0">
                <a:solidFill>
                  <a:srgbClr val="C00000"/>
                </a:solidFill>
                <a:latin typeface="Times New Roman" panose="02020603050405020304" pitchFamily="18" charset="0"/>
                <a:cs typeface="Times New Roman" panose="02020603050405020304" pitchFamily="18" charset="0"/>
              </a:rPr>
              <a:t>II. </a:t>
            </a:r>
            <a:r>
              <a:rPr lang="en-US" altLang="vi-VN" sz="2400" b="1" kern="0" dirty="0" smtClean="0">
                <a:solidFill>
                  <a:srgbClr val="C00000"/>
                </a:solidFill>
                <a:latin typeface="Times New Roman" panose="02020603050405020304" pitchFamily="18" charset="0"/>
                <a:cs typeface="Times New Roman" panose="02020603050405020304" pitchFamily="18" charset="0"/>
              </a:rPr>
              <a:t>CÁC </a:t>
            </a:r>
            <a:r>
              <a:rPr lang="en-US" altLang="vi-VN" sz="2400" b="1" kern="0" dirty="0">
                <a:solidFill>
                  <a:srgbClr val="C00000"/>
                </a:solidFill>
                <a:latin typeface="Times New Roman" panose="02020603050405020304" pitchFamily="18" charset="0"/>
                <a:cs typeface="Times New Roman" panose="02020603050405020304" pitchFamily="18" charset="0"/>
              </a:rPr>
              <a:t>PHƯƠNG TIỆN DIỄN ĐẠT VÀ ĐẶC TRƯNG CỦA NGÔN NGỮ BÁO CHÍ</a:t>
            </a:r>
            <a:endParaRPr lang="zh-TW" altLang="en-US" sz="2800" b="1" dirty="0" smtClean="0">
              <a:solidFill>
                <a:srgbClr val="C00000"/>
              </a:solidFill>
              <a:latin typeface="Times New Roman" panose="02020603050405020304" pitchFamily="18" charset="0"/>
              <a:cs typeface="Times New Roman" panose="02020603050405020304" pitchFamily="18" charset="0"/>
            </a:endParaRPr>
          </a:p>
        </p:txBody>
      </p:sp>
      <p:sp>
        <p:nvSpPr>
          <p:cNvPr id="8" name="AutoShape 3"/>
          <p:cNvSpPr>
            <a:spLocks noChangeArrowheads="1"/>
          </p:cNvSpPr>
          <p:nvPr/>
        </p:nvSpPr>
        <p:spPr bwMode="gray">
          <a:xfrm>
            <a:off x="252256" y="1868222"/>
            <a:ext cx="7620000" cy="4495800"/>
          </a:xfrm>
          <a:prstGeom prst="rightArrow">
            <a:avLst>
              <a:gd name="adj1" fmla="val 86065"/>
              <a:gd name="adj2" fmla="val 31780"/>
            </a:avLst>
          </a:prstGeom>
          <a:gradFill rotWithShape="1">
            <a:gsLst>
              <a:gs pos="0">
                <a:srgbClr val="FFFFFF">
                  <a:alpha val="51999"/>
                </a:srgbClr>
              </a:gs>
              <a:gs pos="100000">
                <a:srgbClr val="FFCC6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vi-VN" altLang="vi-VN" smtClean="0">
              <a:solidFill>
                <a:srgbClr val="000000"/>
              </a:solidFill>
              <a:latin typeface="Times New Roman" panose="02020603050405020304" pitchFamily="18" charset="0"/>
              <a:cs typeface="Times New Roman" panose="02020603050405020304" pitchFamily="18" charset="0"/>
            </a:endParaRPr>
          </a:p>
        </p:txBody>
      </p:sp>
      <p:sp>
        <p:nvSpPr>
          <p:cNvPr id="9" name="AutoShape 4"/>
          <p:cNvSpPr>
            <a:spLocks noChangeArrowheads="1"/>
          </p:cNvSpPr>
          <p:nvPr/>
        </p:nvSpPr>
        <p:spPr bwMode="gray">
          <a:xfrm>
            <a:off x="658656" y="2401622"/>
            <a:ext cx="5384800" cy="990600"/>
          </a:xfrm>
          <a:prstGeom prst="roundRect">
            <a:avLst>
              <a:gd name="adj" fmla="val 9106"/>
            </a:avLst>
          </a:prstGeom>
          <a:solidFill>
            <a:srgbClr val="BBE0E3"/>
          </a:solidFill>
          <a:ln w="25400">
            <a:solidFill>
              <a:srgbClr val="FFFFFF"/>
            </a:solidFill>
            <a:round/>
          </a:ln>
          <a:effectLst>
            <a:outerShdw dist="107763" dir="2700000" algn="ctr" rotWithShape="0">
              <a:srgbClr val="808080">
                <a:alpha val="50000"/>
              </a:srgbClr>
            </a:outerShdw>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en-US" altLang="vi-VN" sz="24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0" fontAlgn="base" latinLnBrk="0" hangingPunct="0">
              <a:lnSpc>
                <a:spcPct val="100000"/>
              </a:lnSpc>
              <a:spcBef>
                <a:spcPct val="0"/>
              </a:spcBef>
              <a:spcAft>
                <a:spcPct val="0"/>
              </a:spcAft>
              <a:buClrTx/>
              <a:buSzTx/>
              <a:buFontTx/>
              <a:buNone/>
              <a:defRPr/>
            </a:pPr>
            <a:r>
              <a:rPr kumimoji="0" lang="en-US" altLang="vi-VN" sz="24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TỪ VỰNG PHONG PHÚ</a:t>
            </a:r>
            <a:endParaRPr kumimoji="0" lang="en-US" altLang="vi-VN" sz="24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0" fontAlgn="base" latinLnBrk="0" hangingPunct="0">
              <a:lnSpc>
                <a:spcPct val="100000"/>
              </a:lnSpc>
              <a:spcBef>
                <a:spcPct val="0"/>
              </a:spcBef>
              <a:spcAft>
                <a:spcPct val="0"/>
              </a:spcAft>
              <a:buClrTx/>
              <a:buSzTx/>
              <a:buFontTx/>
              <a:buNone/>
              <a:defRPr/>
            </a:pPr>
            <a:endParaRPr kumimoji="0" lang="en-US" altLang="vi-VN" sz="24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0" name="AutoShape 5"/>
          <p:cNvSpPr>
            <a:spLocks noChangeArrowheads="1"/>
          </p:cNvSpPr>
          <p:nvPr/>
        </p:nvSpPr>
        <p:spPr bwMode="gray">
          <a:xfrm>
            <a:off x="658656" y="3544622"/>
            <a:ext cx="5384800" cy="990600"/>
          </a:xfrm>
          <a:prstGeom prst="roundRect">
            <a:avLst>
              <a:gd name="adj" fmla="val 9106"/>
            </a:avLst>
          </a:prstGeom>
          <a:solidFill>
            <a:srgbClr val="333399">
              <a:lumMod val="20000"/>
              <a:lumOff val="80000"/>
            </a:srgbClr>
          </a:solidFill>
          <a:ln w="25400">
            <a:solidFill>
              <a:srgbClr val="FFFFFF"/>
            </a:solidFill>
            <a:round/>
          </a:ln>
          <a:effectLst>
            <a:outerShdw dist="107763" dir="2700000" algn="ctr" rotWithShape="0">
              <a:srgbClr val="808080">
                <a:alpha val="50000"/>
              </a:srgbClr>
            </a:outerShdw>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vi-VN" sz="24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NGỮ PHÁP NGẮN GỌN MẠCH LẠC</a:t>
            </a:r>
            <a:endParaRPr kumimoji="0" lang="en-US" altLang="vi-VN" sz="24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1" name="AutoShape 6"/>
          <p:cNvSpPr>
            <a:spLocks noChangeArrowheads="1"/>
          </p:cNvSpPr>
          <p:nvPr/>
        </p:nvSpPr>
        <p:spPr bwMode="gray">
          <a:xfrm>
            <a:off x="658656" y="4687622"/>
            <a:ext cx="5384800" cy="990600"/>
          </a:xfrm>
          <a:prstGeom prst="roundRect">
            <a:avLst>
              <a:gd name="adj" fmla="val 9106"/>
            </a:avLst>
          </a:prstGeom>
          <a:solidFill>
            <a:srgbClr val="FFFFFF">
              <a:lumMod val="95000"/>
            </a:srgbClr>
          </a:solidFill>
          <a:ln w="25400">
            <a:solidFill>
              <a:srgbClr val="FFFFFF"/>
            </a:solidFill>
            <a:round/>
          </a:ln>
          <a:effectLst>
            <a:outerShdw dist="107763" dir="2700000" algn="ctr" rotWithShape="0">
              <a:srgbClr val="808080">
                <a:alpha val="50000"/>
              </a:srgbClr>
            </a:outerShdw>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vi-VN" sz="24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TU TỪ GIÀU HÌNH ẢNH NHẠC ĐIỆU</a:t>
            </a:r>
            <a:endParaRPr kumimoji="0" lang="en-US" altLang="vi-VN" sz="24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2" name="AutoShape 7"/>
          <p:cNvSpPr>
            <a:spLocks noChangeArrowheads="1"/>
          </p:cNvSpPr>
          <p:nvPr/>
        </p:nvSpPr>
        <p:spPr bwMode="gray">
          <a:xfrm>
            <a:off x="8276893" y="2779338"/>
            <a:ext cx="2888601" cy="2705100"/>
          </a:xfrm>
          <a:prstGeom prst="roundRect">
            <a:avLst>
              <a:gd name="adj" fmla="val 9106"/>
            </a:avLst>
          </a:prstGeom>
          <a:solidFill>
            <a:schemeClr val="accent1">
              <a:lumMod val="20000"/>
              <a:lumOff val="80000"/>
            </a:schemeClr>
          </a:solidFill>
          <a:ln>
            <a:noFill/>
          </a:ln>
          <a:effectLst>
            <a:outerShdw dist="107763" dir="2700000" algn="ctr" rotWithShape="0">
              <a:srgbClr val="000000">
                <a:alpha val="50000"/>
              </a:srgbClr>
            </a:outerShdw>
          </a:effectLst>
        </p:spPr>
        <p:txBody>
          <a:bodyPr anchor="ctr"/>
          <a:lstStyle/>
          <a:p>
            <a:pPr algn="ctr" eaLnBrk="0" fontAlgn="base" hangingPunct="0">
              <a:spcBef>
                <a:spcPct val="0"/>
              </a:spcBef>
              <a:spcAft>
                <a:spcPct val="0"/>
              </a:spcAft>
            </a:pPr>
            <a:r>
              <a:rPr lang="en-US" sz="3200" b="1" dirty="0" smtClean="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NGÔN NGỮ </a:t>
            </a:r>
            <a:endParaRPr lang="en-US" sz="3200" b="1" dirty="0" smtClean="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pPr>
            <a:r>
              <a:rPr lang="en-US" sz="3200" b="1" dirty="0" smtClean="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BÁO CHÍ</a:t>
            </a:r>
            <a:endParaRPr lang="en-US" sz="3200" b="1" dirty="0" smtClean="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5C4AB4-9EA0-4A68-BCBA-57CD3FC93DD4}" type="slidenum">
              <a:rPr lang="en-US" altLang="vi-VN" smtClean="0">
                <a:solidFill>
                  <a:srgbClr val="1D528D"/>
                </a:solidFill>
              </a:rPr>
            </a:fld>
            <a:endParaRPr lang="en-US" altLang="vi-VN">
              <a:solidFill>
                <a:srgbClr val="1D528D"/>
              </a:solidFill>
            </a:endParaRPr>
          </a:p>
        </p:txBody>
      </p:sp>
      <p:sp>
        <p:nvSpPr>
          <p:cNvPr id="6" name="Rectangle 5"/>
          <p:cNvSpPr/>
          <p:nvPr/>
        </p:nvSpPr>
        <p:spPr>
          <a:xfrm>
            <a:off x="425613" y="1151641"/>
            <a:ext cx="4390946" cy="523220"/>
          </a:xfrm>
          <a:prstGeom prst="rect">
            <a:avLst/>
          </a:prstGeom>
        </p:spPr>
        <p:txBody>
          <a:bodyPr wrap="none">
            <a:spAutoFit/>
          </a:bodyPr>
          <a:lstStyle/>
          <a:p>
            <a:r>
              <a:rPr lang="en-US" altLang="vi-VN" sz="2800" b="1" i="1" kern="0" dirty="0" smtClean="0">
                <a:solidFill>
                  <a:srgbClr val="1D528D"/>
                </a:solidFill>
                <a:latin typeface="Times New Roman" panose="02020603050405020304" pitchFamily="18" charset="0"/>
                <a:cs typeface="Times New Roman" panose="02020603050405020304" pitchFamily="18" charset="0"/>
              </a:rPr>
              <a:t>1. </a:t>
            </a:r>
            <a:r>
              <a:rPr lang="en-US" altLang="vi-VN" sz="2800" b="1" i="1" kern="0" dirty="0" err="1" smtClean="0">
                <a:solidFill>
                  <a:srgbClr val="1D528D"/>
                </a:solidFill>
                <a:latin typeface="Times New Roman" panose="02020603050405020304" pitchFamily="18" charset="0"/>
                <a:cs typeface="Times New Roman" panose="02020603050405020304" pitchFamily="18" charset="0"/>
              </a:rPr>
              <a:t>Các</a:t>
            </a:r>
            <a:r>
              <a:rPr lang="en-US" altLang="vi-VN" sz="2800" b="1" i="1" kern="0" dirty="0" smtClean="0">
                <a:solidFill>
                  <a:srgbClr val="1D528D"/>
                </a:solidFill>
                <a:latin typeface="Times New Roman" panose="02020603050405020304" pitchFamily="18" charset="0"/>
                <a:cs typeface="Times New Roman" panose="02020603050405020304" pitchFamily="18" charset="0"/>
              </a:rPr>
              <a:t> </a:t>
            </a:r>
            <a:r>
              <a:rPr lang="en-US" altLang="vi-VN" sz="2800" b="1" i="1" kern="0" dirty="0" err="1" smtClean="0">
                <a:solidFill>
                  <a:srgbClr val="1D528D"/>
                </a:solidFill>
                <a:latin typeface="Times New Roman" panose="02020603050405020304" pitchFamily="18" charset="0"/>
                <a:cs typeface="Times New Roman" panose="02020603050405020304" pitchFamily="18" charset="0"/>
              </a:rPr>
              <a:t>phương</a:t>
            </a:r>
            <a:r>
              <a:rPr lang="en-US" altLang="vi-VN" sz="2800" b="1" i="1" kern="0" dirty="0" smtClean="0">
                <a:solidFill>
                  <a:srgbClr val="1D528D"/>
                </a:solidFill>
                <a:latin typeface="Times New Roman" panose="02020603050405020304" pitchFamily="18" charset="0"/>
                <a:cs typeface="Times New Roman" panose="02020603050405020304" pitchFamily="18" charset="0"/>
              </a:rPr>
              <a:t> </a:t>
            </a:r>
            <a:r>
              <a:rPr lang="en-US" altLang="vi-VN" sz="2800" b="1" i="1" kern="0" dirty="0" err="1" smtClean="0">
                <a:solidFill>
                  <a:srgbClr val="1D528D"/>
                </a:solidFill>
                <a:latin typeface="Times New Roman" panose="02020603050405020304" pitchFamily="18" charset="0"/>
                <a:cs typeface="Times New Roman" panose="02020603050405020304" pitchFamily="18" charset="0"/>
              </a:rPr>
              <a:t>tiện</a:t>
            </a:r>
            <a:r>
              <a:rPr lang="en-US" altLang="vi-VN" sz="2800" b="1" i="1" kern="0" dirty="0" smtClean="0">
                <a:solidFill>
                  <a:srgbClr val="1D528D"/>
                </a:solidFill>
                <a:latin typeface="Times New Roman" panose="02020603050405020304" pitchFamily="18" charset="0"/>
                <a:cs typeface="Times New Roman" panose="02020603050405020304" pitchFamily="18" charset="0"/>
              </a:rPr>
              <a:t> </a:t>
            </a:r>
            <a:r>
              <a:rPr lang="en-US" altLang="vi-VN" sz="2800" b="1" i="1" kern="0" dirty="0" err="1" smtClean="0">
                <a:solidFill>
                  <a:srgbClr val="1D528D"/>
                </a:solidFill>
                <a:latin typeface="Times New Roman" panose="02020603050405020304" pitchFamily="18" charset="0"/>
                <a:cs typeface="Times New Roman" panose="02020603050405020304" pitchFamily="18" charset="0"/>
              </a:rPr>
              <a:t>diễn</a:t>
            </a:r>
            <a:r>
              <a:rPr lang="en-US" altLang="vi-VN" sz="2800" b="1" i="1" kern="0" dirty="0" smtClean="0">
                <a:solidFill>
                  <a:srgbClr val="1D528D"/>
                </a:solidFill>
                <a:latin typeface="Times New Roman" panose="02020603050405020304" pitchFamily="18" charset="0"/>
                <a:cs typeface="Times New Roman" panose="02020603050405020304" pitchFamily="18" charset="0"/>
              </a:rPr>
              <a:t> </a:t>
            </a:r>
            <a:r>
              <a:rPr lang="en-US" altLang="vi-VN" sz="2800" b="1" i="1" kern="0" dirty="0" err="1" smtClean="0">
                <a:solidFill>
                  <a:srgbClr val="1D528D"/>
                </a:solidFill>
                <a:latin typeface="Times New Roman" panose="02020603050405020304" pitchFamily="18" charset="0"/>
                <a:cs typeface="Times New Roman" panose="02020603050405020304" pitchFamily="18" charset="0"/>
              </a:rPr>
              <a:t>đạt</a:t>
            </a:r>
            <a:r>
              <a:rPr lang="en-US" altLang="vi-VN" sz="2800" b="1" i="1" kern="0" dirty="0" smtClean="0">
                <a:solidFill>
                  <a:srgbClr val="1D528D"/>
                </a:solidFill>
                <a:latin typeface="Times New Roman" panose="02020603050405020304" pitchFamily="18" charset="0"/>
                <a:cs typeface="Times New Roman" panose="02020603050405020304" pitchFamily="18" charset="0"/>
              </a:rPr>
              <a:t> </a:t>
            </a:r>
            <a:endParaRPr lang="en-US" sz="1200" b="1" i="1" dirty="0">
              <a:solidFill>
                <a:srgbClr val="1D528D"/>
              </a:solidFill>
            </a:endParaRPr>
          </a:p>
        </p:txBody>
      </p:sp>
      <p:sp>
        <p:nvSpPr>
          <p:cNvPr id="7" name="標題 1"/>
          <p:cNvSpPr txBox="1"/>
          <p:nvPr/>
        </p:nvSpPr>
        <p:spPr bwMode="gray">
          <a:xfrm>
            <a:off x="409903" y="176086"/>
            <a:ext cx="11477297" cy="722548"/>
          </a:xfrm>
          <a:prstGeom prst="rect">
            <a:avLst/>
          </a:prstGeom>
          <a:solidFill>
            <a:srgbClr val="5B9BD5">
              <a:lumMod val="20000"/>
              <a:lumOff val="8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panose="020B0604020202020204" pitchFamily="34" charset="0"/>
              </a:defRPr>
            </a:lvl2pPr>
            <a:lvl3pPr algn="l" rtl="0" eaLnBrk="0" fontAlgn="base" hangingPunct="0">
              <a:spcBef>
                <a:spcPct val="0"/>
              </a:spcBef>
              <a:spcAft>
                <a:spcPct val="0"/>
              </a:spcAft>
              <a:defRPr sz="4000">
                <a:solidFill>
                  <a:schemeClr val="bg1"/>
                </a:solidFill>
                <a:latin typeface="Arial" panose="020B0604020202020204" pitchFamily="34" charset="0"/>
              </a:defRPr>
            </a:lvl3pPr>
            <a:lvl4pPr algn="l" rtl="0" eaLnBrk="0" fontAlgn="base" hangingPunct="0">
              <a:spcBef>
                <a:spcPct val="0"/>
              </a:spcBef>
              <a:spcAft>
                <a:spcPct val="0"/>
              </a:spcAft>
              <a:defRPr sz="4000">
                <a:solidFill>
                  <a:schemeClr val="bg1"/>
                </a:solidFill>
                <a:latin typeface="Arial" panose="020B0604020202020204" pitchFamily="34" charset="0"/>
              </a:defRPr>
            </a:lvl4pPr>
            <a:lvl5pPr algn="l" rtl="0" eaLnBrk="0" fontAlgn="base" hangingPunct="0">
              <a:spcBef>
                <a:spcPct val="0"/>
              </a:spcBef>
              <a:spcAft>
                <a:spcPct val="0"/>
              </a:spcAft>
              <a:defRPr sz="4000">
                <a:solidFill>
                  <a:schemeClr val="bg1"/>
                </a:solidFill>
                <a:latin typeface="Arial" panose="020B0604020202020204" pitchFamily="34" charset="0"/>
              </a:defRPr>
            </a:lvl5pPr>
            <a:lvl6pPr marL="457200" algn="l" rtl="0" fontAlgn="base">
              <a:spcBef>
                <a:spcPct val="0"/>
              </a:spcBef>
              <a:spcAft>
                <a:spcPct val="0"/>
              </a:spcAft>
              <a:defRPr sz="4000">
                <a:solidFill>
                  <a:schemeClr val="bg1"/>
                </a:solidFill>
                <a:latin typeface="Arial" panose="020B0604020202020204" pitchFamily="34" charset="0"/>
              </a:defRPr>
            </a:lvl6pPr>
            <a:lvl7pPr marL="914400" algn="l" rtl="0" fontAlgn="base">
              <a:spcBef>
                <a:spcPct val="0"/>
              </a:spcBef>
              <a:spcAft>
                <a:spcPct val="0"/>
              </a:spcAft>
              <a:defRPr sz="4000">
                <a:solidFill>
                  <a:schemeClr val="bg1"/>
                </a:solidFill>
                <a:latin typeface="Arial" panose="020B0604020202020204" pitchFamily="34" charset="0"/>
              </a:defRPr>
            </a:lvl7pPr>
            <a:lvl8pPr marL="1371600" algn="l" rtl="0" fontAlgn="base">
              <a:spcBef>
                <a:spcPct val="0"/>
              </a:spcBef>
              <a:spcAft>
                <a:spcPct val="0"/>
              </a:spcAft>
              <a:defRPr sz="4000">
                <a:solidFill>
                  <a:schemeClr val="bg1"/>
                </a:solidFill>
                <a:latin typeface="Arial" panose="020B0604020202020204" pitchFamily="34" charset="0"/>
              </a:defRPr>
            </a:lvl8pPr>
            <a:lvl9pPr marL="1828800" algn="l" rtl="0" fontAlgn="base">
              <a:spcBef>
                <a:spcPct val="0"/>
              </a:spcBef>
              <a:spcAft>
                <a:spcPct val="0"/>
              </a:spcAft>
              <a:defRPr sz="4000">
                <a:solidFill>
                  <a:schemeClr val="bg1"/>
                </a:solidFill>
                <a:latin typeface="Arial" panose="020B0604020202020204" pitchFamily="34" charset="0"/>
              </a:defRPr>
            </a:lvl9pPr>
          </a:lstStyle>
          <a:p>
            <a:pPr algn="ctr" eaLnBrk="1" fontAlgn="auto" hangingPunct="1">
              <a:lnSpc>
                <a:spcPct val="150000"/>
              </a:lnSpc>
              <a:spcBef>
                <a:spcPts val="0"/>
              </a:spcBef>
              <a:spcAft>
                <a:spcPts val="0"/>
              </a:spcAft>
              <a:defRPr/>
            </a:pPr>
            <a:r>
              <a:rPr lang="en-US" altLang="zh-TW" sz="2400" b="1" dirty="0" smtClean="0">
                <a:solidFill>
                  <a:srgbClr val="C00000"/>
                </a:solidFill>
                <a:latin typeface="Times New Roman" panose="02020603050405020304" pitchFamily="18" charset="0"/>
                <a:cs typeface="Times New Roman" panose="02020603050405020304" pitchFamily="18" charset="0"/>
              </a:rPr>
              <a:t>II. </a:t>
            </a:r>
            <a:r>
              <a:rPr lang="en-US" altLang="vi-VN" sz="2400" b="1" kern="0" dirty="0" smtClean="0">
                <a:solidFill>
                  <a:srgbClr val="C00000"/>
                </a:solidFill>
                <a:latin typeface="Times New Roman" panose="02020603050405020304" pitchFamily="18" charset="0"/>
                <a:cs typeface="Times New Roman" panose="02020603050405020304" pitchFamily="18" charset="0"/>
              </a:rPr>
              <a:t>CÁC </a:t>
            </a:r>
            <a:r>
              <a:rPr lang="en-US" altLang="vi-VN" sz="2400" b="1" kern="0" dirty="0">
                <a:solidFill>
                  <a:srgbClr val="C00000"/>
                </a:solidFill>
                <a:latin typeface="Times New Roman" panose="02020603050405020304" pitchFamily="18" charset="0"/>
                <a:cs typeface="Times New Roman" panose="02020603050405020304" pitchFamily="18" charset="0"/>
              </a:rPr>
              <a:t>PHƯƠNG TIỆN DIỄN ĐẠT VÀ ĐẶC TRƯNG CỦA NGÔN NGỮ BÁO CHÍ</a:t>
            </a:r>
            <a:endParaRPr lang="zh-TW" altLang="en-US" sz="2800" b="1" dirty="0" smtClean="0">
              <a:solidFill>
                <a:srgbClr val="C00000"/>
              </a:solidFill>
              <a:latin typeface="Times New Roman" panose="02020603050405020304" pitchFamily="18" charset="0"/>
              <a:cs typeface="Times New Roman" panose="02020603050405020304" pitchFamily="18" charset="0"/>
            </a:endParaRPr>
          </a:p>
        </p:txBody>
      </p:sp>
      <p:graphicFrame>
        <p:nvGraphicFramePr>
          <p:cNvPr id="13" name="Group 62"/>
          <p:cNvGraphicFramePr>
            <a:graphicFrameLocks noGrp="1"/>
          </p:cNvGraphicFramePr>
          <p:nvPr>
            <p:ph/>
          </p:nvPr>
        </p:nvGraphicFramePr>
        <p:xfrm>
          <a:off x="609600" y="2036430"/>
          <a:ext cx="10972800" cy="4351544"/>
        </p:xfrm>
        <a:graphic>
          <a:graphicData uri="http://schemas.openxmlformats.org/drawingml/2006/table">
            <a:tbl>
              <a:tblPr>
                <a:tableStyleId>{5DA37D80-6434-44D0-A028-1B22A696006F}</a:tableStyleId>
              </a:tblPr>
              <a:tblGrid>
                <a:gridCol w="1944414"/>
                <a:gridCol w="2743200"/>
                <a:gridCol w="2900855"/>
                <a:gridCol w="3384331"/>
              </a:tblGrid>
              <a:tr h="722538">
                <a:tc>
                  <a:txBody>
                    <a:bodyPr/>
                    <a:lstStyle>
                      <a:lvl1pPr marL="0" algn="l" defTabSz="914400" rtl="0" eaLnBrk="1" latinLnBrk="0" hangingPunct="1">
                        <a:defRPr sz="1800" kern="1200">
                          <a:solidFill>
                            <a:schemeClr val="tx1"/>
                          </a:solidFill>
                          <a:latin typeface="Arial" panose="020B0604020202020204"/>
                          <a:cs typeface="Arial" panose="020B0604020202020204"/>
                        </a:defRPr>
                      </a:lvl1pPr>
                      <a:lvl2pPr marL="457200" algn="l" defTabSz="914400" rtl="0" eaLnBrk="1" latinLnBrk="0" hangingPunct="1">
                        <a:defRPr sz="1800" kern="1200">
                          <a:solidFill>
                            <a:schemeClr val="tx1"/>
                          </a:solidFill>
                          <a:latin typeface="Arial" panose="020B0604020202020204"/>
                          <a:cs typeface="Arial" panose="020B0604020202020204"/>
                        </a:defRPr>
                      </a:lvl2pPr>
                      <a:lvl3pPr marL="914400" algn="l" defTabSz="914400" rtl="0" eaLnBrk="1" latinLnBrk="0" hangingPunct="1">
                        <a:defRPr sz="1800" kern="1200">
                          <a:solidFill>
                            <a:schemeClr val="tx1"/>
                          </a:solidFill>
                          <a:latin typeface="Arial" panose="020B0604020202020204"/>
                          <a:cs typeface="Arial" panose="020B0604020202020204"/>
                        </a:defRPr>
                      </a:lvl3pPr>
                      <a:lvl4pPr marL="1371600" algn="l" defTabSz="914400" rtl="0" eaLnBrk="1" latinLnBrk="0" hangingPunct="1">
                        <a:defRPr sz="1800" kern="1200">
                          <a:solidFill>
                            <a:schemeClr val="tx1"/>
                          </a:solidFill>
                          <a:latin typeface="Arial" panose="020B0604020202020204"/>
                          <a:cs typeface="Arial" panose="020B0604020202020204"/>
                        </a:defRPr>
                      </a:lvl4pPr>
                      <a:lvl5pPr marL="1828800" algn="l" defTabSz="914400" rtl="0" eaLnBrk="1" latinLnBrk="0" hangingPunct="1">
                        <a:defRPr sz="1800" kern="1200">
                          <a:solidFill>
                            <a:schemeClr val="tx1"/>
                          </a:solidFill>
                          <a:latin typeface="Arial" panose="020B0604020202020204"/>
                          <a:cs typeface="Arial" panose="020B0604020202020204"/>
                        </a:defRPr>
                      </a:lvl5pPr>
                      <a:lvl6pPr marL="2286000" algn="l" defTabSz="914400" rtl="0" eaLnBrk="1" latinLnBrk="0" hangingPunct="1">
                        <a:defRPr sz="1800" kern="1200">
                          <a:solidFill>
                            <a:schemeClr val="tx1"/>
                          </a:solidFill>
                          <a:latin typeface="Arial" panose="020B0604020202020204"/>
                          <a:cs typeface="Arial" panose="020B0604020202020204"/>
                        </a:defRPr>
                      </a:lvl6pPr>
                      <a:lvl7pPr marL="2743200" algn="l" defTabSz="914400" rtl="0" eaLnBrk="1" latinLnBrk="0" hangingPunct="1">
                        <a:defRPr sz="1800" kern="1200">
                          <a:solidFill>
                            <a:schemeClr val="tx1"/>
                          </a:solidFill>
                          <a:latin typeface="Arial" panose="020B0604020202020204"/>
                          <a:cs typeface="Arial" panose="020B0604020202020204"/>
                        </a:defRPr>
                      </a:lvl7pPr>
                      <a:lvl8pPr marL="3200400" algn="l" defTabSz="914400" rtl="0" eaLnBrk="1" latinLnBrk="0" hangingPunct="1">
                        <a:defRPr sz="1800" kern="1200">
                          <a:solidFill>
                            <a:schemeClr val="tx1"/>
                          </a:solidFill>
                          <a:latin typeface="Arial" panose="020B0604020202020204"/>
                          <a:cs typeface="Arial" panose="020B0604020202020204"/>
                        </a:defRPr>
                      </a:lvl8pPr>
                      <a:lvl9pPr marL="3657600" algn="l" defTabSz="914400" rtl="0" eaLnBrk="1" latinLnBrk="0" hangingPunct="1">
                        <a:defRPr sz="1800" kern="1200">
                          <a:solidFill>
                            <a:schemeClr val="tx1"/>
                          </a:solidFill>
                          <a:latin typeface="Arial" panose="020B0604020202020204"/>
                          <a:cs typeface="Arial" panose="020B0604020202020204"/>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121920" marR="121920" marT="45725" marB="45725" horzOverflow="overflow"/>
                </a:tc>
                <a:tc>
                  <a:txBody>
                    <a:bodyPr/>
                    <a:lstStyle>
                      <a:lvl1pPr marL="0" algn="l" defTabSz="914400" rtl="0" eaLnBrk="1" latinLnBrk="0" hangingPunct="1">
                        <a:defRPr sz="1800" kern="1200">
                          <a:solidFill>
                            <a:schemeClr val="tx1"/>
                          </a:solidFill>
                          <a:latin typeface="Arial" panose="020B0604020202020204"/>
                          <a:cs typeface="Arial" panose="020B0604020202020204"/>
                        </a:defRPr>
                      </a:lvl1pPr>
                      <a:lvl2pPr marL="457200" algn="l" defTabSz="914400" rtl="0" eaLnBrk="1" latinLnBrk="0" hangingPunct="1">
                        <a:defRPr sz="1800" kern="1200">
                          <a:solidFill>
                            <a:schemeClr val="tx1"/>
                          </a:solidFill>
                          <a:latin typeface="Arial" panose="020B0604020202020204"/>
                          <a:cs typeface="Arial" panose="020B0604020202020204"/>
                        </a:defRPr>
                      </a:lvl2pPr>
                      <a:lvl3pPr marL="914400" algn="l" defTabSz="914400" rtl="0" eaLnBrk="1" latinLnBrk="0" hangingPunct="1">
                        <a:defRPr sz="1800" kern="1200">
                          <a:solidFill>
                            <a:schemeClr val="tx1"/>
                          </a:solidFill>
                          <a:latin typeface="Arial" panose="020B0604020202020204"/>
                          <a:cs typeface="Arial" panose="020B0604020202020204"/>
                        </a:defRPr>
                      </a:lvl3pPr>
                      <a:lvl4pPr marL="1371600" algn="l" defTabSz="914400" rtl="0" eaLnBrk="1" latinLnBrk="0" hangingPunct="1">
                        <a:defRPr sz="1800" kern="1200">
                          <a:solidFill>
                            <a:schemeClr val="tx1"/>
                          </a:solidFill>
                          <a:latin typeface="Arial" panose="020B0604020202020204"/>
                          <a:cs typeface="Arial" panose="020B0604020202020204"/>
                        </a:defRPr>
                      </a:lvl4pPr>
                      <a:lvl5pPr marL="1828800" algn="l" defTabSz="914400" rtl="0" eaLnBrk="1" latinLnBrk="0" hangingPunct="1">
                        <a:defRPr sz="1800" kern="1200">
                          <a:solidFill>
                            <a:schemeClr val="tx1"/>
                          </a:solidFill>
                          <a:latin typeface="Arial" panose="020B0604020202020204"/>
                          <a:cs typeface="Arial" panose="020B0604020202020204"/>
                        </a:defRPr>
                      </a:lvl5pPr>
                      <a:lvl6pPr marL="2286000" algn="l" defTabSz="914400" rtl="0" eaLnBrk="1" latinLnBrk="0" hangingPunct="1">
                        <a:defRPr sz="1800" kern="1200">
                          <a:solidFill>
                            <a:schemeClr val="tx1"/>
                          </a:solidFill>
                          <a:latin typeface="Arial" panose="020B0604020202020204"/>
                          <a:cs typeface="Arial" panose="020B0604020202020204"/>
                        </a:defRPr>
                      </a:lvl6pPr>
                      <a:lvl7pPr marL="2743200" algn="l" defTabSz="914400" rtl="0" eaLnBrk="1" latinLnBrk="0" hangingPunct="1">
                        <a:defRPr sz="1800" kern="1200">
                          <a:solidFill>
                            <a:schemeClr val="tx1"/>
                          </a:solidFill>
                          <a:latin typeface="Arial" panose="020B0604020202020204"/>
                          <a:cs typeface="Arial" panose="020B0604020202020204"/>
                        </a:defRPr>
                      </a:lvl7pPr>
                      <a:lvl8pPr marL="3200400" algn="l" defTabSz="914400" rtl="0" eaLnBrk="1" latinLnBrk="0" hangingPunct="1">
                        <a:defRPr sz="1800" kern="1200">
                          <a:solidFill>
                            <a:schemeClr val="tx1"/>
                          </a:solidFill>
                          <a:latin typeface="Arial" panose="020B0604020202020204"/>
                          <a:cs typeface="Arial" panose="020B0604020202020204"/>
                        </a:defRPr>
                      </a:lvl8pPr>
                      <a:lvl9pPr marL="3657600" algn="l" defTabSz="914400" rtl="0" eaLnBrk="1" latinLnBrk="0" hangingPunct="1">
                        <a:defRPr sz="1800" kern="1200">
                          <a:solidFill>
                            <a:schemeClr val="tx1"/>
                          </a:solidFill>
                          <a:latin typeface="Arial" panose="020B0604020202020204"/>
                          <a:cs typeface="Arial" panose="020B0604020202020204"/>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u="none" strike="noStrike" cap="none" normalizeH="0" baseline="0" dirty="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BẢN TIN</a:t>
                      </a:r>
                      <a:endParaRPr kumimoji="0" lang="en-US" sz="2400" b="1" i="0" u="none" strike="noStrike" cap="none" normalizeH="0" baseline="0" dirty="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txBody>
                  <a:tcPr marL="121920" marR="121920" marT="45725" marB="45725" horzOverflow="overflow"/>
                </a:tc>
                <a:tc>
                  <a:txBody>
                    <a:bodyPr/>
                    <a:lstStyle>
                      <a:lvl1pPr marL="0" algn="l" defTabSz="914400" rtl="0" eaLnBrk="1" latinLnBrk="0" hangingPunct="1">
                        <a:defRPr sz="1800" kern="1200">
                          <a:solidFill>
                            <a:schemeClr val="tx1"/>
                          </a:solidFill>
                          <a:latin typeface="Arial" panose="020B0604020202020204"/>
                          <a:cs typeface="Arial" panose="020B0604020202020204"/>
                        </a:defRPr>
                      </a:lvl1pPr>
                      <a:lvl2pPr marL="457200" algn="l" defTabSz="914400" rtl="0" eaLnBrk="1" latinLnBrk="0" hangingPunct="1">
                        <a:defRPr sz="1800" kern="1200">
                          <a:solidFill>
                            <a:schemeClr val="tx1"/>
                          </a:solidFill>
                          <a:latin typeface="Arial" panose="020B0604020202020204"/>
                          <a:cs typeface="Arial" panose="020B0604020202020204"/>
                        </a:defRPr>
                      </a:lvl2pPr>
                      <a:lvl3pPr marL="914400" algn="l" defTabSz="914400" rtl="0" eaLnBrk="1" latinLnBrk="0" hangingPunct="1">
                        <a:defRPr sz="1800" kern="1200">
                          <a:solidFill>
                            <a:schemeClr val="tx1"/>
                          </a:solidFill>
                          <a:latin typeface="Arial" panose="020B0604020202020204"/>
                          <a:cs typeface="Arial" panose="020B0604020202020204"/>
                        </a:defRPr>
                      </a:lvl3pPr>
                      <a:lvl4pPr marL="1371600" algn="l" defTabSz="914400" rtl="0" eaLnBrk="1" latinLnBrk="0" hangingPunct="1">
                        <a:defRPr sz="1800" kern="1200">
                          <a:solidFill>
                            <a:schemeClr val="tx1"/>
                          </a:solidFill>
                          <a:latin typeface="Arial" panose="020B0604020202020204"/>
                          <a:cs typeface="Arial" panose="020B0604020202020204"/>
                        </a:defRPr>
                      </a:lvl4pPr>
                      <a:lvl5pPr marL="1828800" algn="l" defTabSz="914400" rtl="0" eaLnBrk="1" latinLnBrk="0" hangingPunct="1">
                        <a:defRPr sz="1800" kern="1200">
                          <a:solidFill>
                            <a:schemeClr val="tx1"/>
                          </a:solidFill>
                          <a:latin typeface="Arial" panose="020B0604020202020204"/>
                          <a:cs typeface="Arial" panose="020B0604020202020204"/>
                        </a:defRPr>
                      </a:lvl5pPr>
                      <a:lvl6pPr marL="2286000" algn="l" defTabSz="914400" rtl="0" eaLnBrk="1" latinLnBrk="0" hangingPunct="1">
                        <a:defRPr sz="1800" kern="1200">
                          <a:solidFill>
                            <a:schemeClr val="tx1"/>
                          </a:solidFill>
                          <a:latin typeface="Arial" panose="020B0604020202020204"/>
                          <a:cs typeface="Arial" panose="020B0604020202020204"/>
                        </a:defRPr>
                      </a:lvl6pPr>
                      <a:lvl7pPr marL="2743200" algn="l" defTabSz="914400" rtl="0" eaLnBrk="1" latinLnBrk="0" hangingPunct="1">
                        <a:defRPr sz="1800" kern="1200">
                          <a:solidFill>
                            <a:schemeClr val="tx1"/>
                          </a:solidFill>
                          <a:latin typeface="Arial" panose="020B0604020202020204"/>
                          <a:cs typeface="Arial" panose="020B0604020202020204"/>
                        </a:defRPr>
                      </a:lvl7pPr>
                      <a:lvl8pPr marL="3200400" algn="l" defTabSz="914400" rtl="0" eaLnBrk="1" latinLnBrk="0" hangingPunct="1">
                        <a:defRPr sz="1800" kern="1200">
                          <a:solidFill>
                            <a:schemeClr val="tx1"/>
                          </a:solidFill>
                          <a:latin typeface="Arial" panose="020B0604020202020204"/>
                          <a:cs typeface="Arial" panose="020B0604020202020204"/>
                        </a:defRPr>
                      </a:lvl8pPr>
                      <a:lvl9pPr marL="3657600" algn="l" defTabSz="914400" rtl="0" eaLnBrk="1" latinLnBrk="0" hangingPunct="1">
                        <a:defRPr sz="1800" kern="1200">
                          <a:solidFill>
                            <a:schemeClr val="tx1"/>
                          </a:solidFill>
                          <a:latin typeface="Arial" panose="020B0604020202020204"/>
                          <a:cs typeface="Arial" panose="020B0604020202020204"/>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u="none" strike="noStrike" cap="none" normalizeH="0" baseline="0" dirty="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PHÓNG SỰ</a:t>
                      </a:r>
                      <a:endParaRPr kumimoji="0" lang="en-US" sz="2400" b="1" i="0" u="none" strike="noStrike" cap="none" normalizeH="0" baseline="0" dirty="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txBody>
                  <a:tcPr marL="121920" marR="121920" marT="45725" marB="45725" horzOverflow="overflow"/>
                </a:tc>
                <a:tc>
                  <a:txBody>
                    <a:bodyPr/>
                    <a:lstStyle>
                      <a:lvl1pPr marL="0" algn="l" defTabSz="914400" rtl="0" eaLnBrk="1" latinLnBrk="0" hangingPunct="1">
                        <a:defRPr sz="1800" kern="1200">
                          <a:solidFill>
                            <a:schemeClr val="tx1"/>
                          </a:solidFill>
                          <a:latin typeface="Arial" panose="020B0604020202020204"/>
                          <a:cs typeface="Arial" panose="020B0604020202020204"/>
                        </a:defRPr>
                      </a:lvl1pPr>
                      <a:lvl2pPr marL="457200" algn="l" defTabSz="914400" rtl="0" eaLnBrk="1" latinLnBrk="0" hangingPunct="1">
                        <a:defRPr sz="1800" kern="1200">
                          <a:solidFill>
                            <a:schemeClr val="tx1"/>
                          </a:solidFill>
                          <a:latin typeface="Arial" panose="020B0604020202020204"/>
                          <a:cs typeface="Arial" panose="020B0604020202020204"/>
                        </a:defRPr>
                      </a:lvl2pPr>
                      <a:lvl3pPr marL="914400" algn="l" defTabSz="914400" rtl="0" eaLnBrk="1" latinLnBrk="0" hangingPunct="1">
                        <a:defRPr sz="1800" kern="1200">
                          <a:solidFill>
                            <a:schemeClr val="tx1"/>
                          </a:solidFill>
                          <a:latin typeface="Arial" panose="020B0604020202020204"/>
                          <a:cs typeface="Arial" panose="020B0604020202020204"/>
                        </a:defRPr>
                      </a:lvl3pPr>
                      <a:lvl4pPr marL="1371600" algn="l" defTabSz="914400" rtl="0" eaLnBrk="1" latinLnBrk="0" hangingPunct="1">
                        <a:defRPr sz="1800" kern="1200">
                          <a:solidFill>
                            <a:schemeClr val="tx1"/>
                          </a:solidFill>
                          <a:latin typeface="Arial" panose="020B0604020202020204"/>
                          <a:cs typeface="Arial" panose="020B0604020202020204"/>
                        </a:defRPr>
                      </a:lvl4pPr>
                      <a:lvl5pPr marL="1828800" algn="l" defTabSz="914400" rtl="0" eaLnBrk="1" latinLnBrk="0" hangingPunct="1">
                        <a:defRPr sz="1800" kern="1200">
                          <a:solidFill>
                            <a:schemeClr val="tx1"/>
                          </a:solidFill>
                          <a:latin typeface="Arial" panose="020B0604020202020204"/>
                          <a:cs typeface="Arial" panose="020B0604020202020204"/>
                        </a:defRPr>
                      </a:lvl5pPr>
                      <a:lvl6pPr marL="2286000" algn="l" defTabSz="914400" rtl="0" eaLnBrk="1" latinLnBrk="0" hangingPunct="1">
                        <a:defRPr sz="1800" kern="1200">
                          <a:solidFill>
                            <a:schemeClr val="tx1"/>
                          </a:solidFill>
                          <a:latin typeface="Arial" panose="020B0604020202020204"/>
                          <a:cs typeface="Arial" panose="020B0604020202020204"/>
                        </a:defRPr>
                      </a:lvl6pPr>
                      <a:lvl7pPr marL="2743200" algn="l" defTabSz="914400" rtl="0" eaLnBrk="1" latinLnBrk="0" hangingPunct="1">
                        <a:defRPr sz="1800" kern="1200">
                          <a:solidFill>
                            <a:schemeClr val="tx1"/>
                          </a:solidFill>
                          <a:latin typeface="Arial" panose="020B0604020202020204"/>
                          <a:cs typeface="Arial" panose="020B0604020202020204"/>
                        </a:defRPr>
                      </a:lvl7pPr>
                      <a:lvl8pPr marL="3200400" algn="l" defTabSz="914400" rtl="0" eaLnBrk="1" latinLnBrk="0" hangingPunct="1">
                        <a:defRPr sz="1800" kern="1200">
                          <a:solidFill>
                            <a:schemeClr val="tx1"/>
                          </a:solidFill>
                          <a:latin typeface="Arial" panose="020B0604020202020204"/>
                          <a:cs typeface="Arial" panose="020B0604020202020204"/>
                        </a:defRPr>
                      </a:lvl8pPr>
                      <a:lvl9pPr marL="3657600" algn="l" defTabSz="914400" rtl="0" eaLnBrk="1" latinLnBrk="0" hangingPunct="1">
                        <a:defRPr sz="1800" kern="1200">
                          <a:solidFill>
                            <a:schemeClr val="tx1"/>
                          </a:solidFill>
                          <a:latin typeface="Arial" panose="020B0604020202020204"/>
                          <a:cs typeface="Arial" panose="020B0604020202020204"/>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u="none" strike="noStrike" cap="none" normalizeH="0" baseline="0" dirty="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TIỂU PHẨM</a:t>
                      </a:r>
                      <a:endParaRPr kumimoji="0" lang="en-US" sz="2400" b="1" i="0" u="none" strike="noStrike" cap="none" normalizeH="0" baseline="0" dirty="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txBody>
                  <a:tcPr marL="121920" marR="121920" marT="45725" marB="45725" horzOverflow="overflow"/>
                </a:tc>
              </a:tr>
              <a:tr h="1412100">
                <a:tc>
                  <a:txBody>
                    <a:bodyPr/>
                    <a:lstStyle>
                      <a:lvl1pPr marL="0" algn="l" defTabSz="914400" rtl="0" eaLnBrk="1" latinLnBrk="0" hangingPunct="1">
                        <a:defRPr sz="1800" kern="1200">
                          <a:solidFill>
                            <a:schemeClr val="tx1"/>
                          </a:solidFill>
                          <a:latin typeface="Arial" panose="020B0604020202020204"/>
                          <a:cs typeface="Arial" panose="020B0604020202020204"/>
                        </a:defRPr>
                      </a:lvl1pPr>
                      <a:lvl2pPr marL="457200" algn="l" defTabSz="914400" rtl="0" eaLnBrk="1" latinLnBrk="0" hangingPunct="1">
                        <a:defRPr sz="1800" kern="1200">
                          <a:solidFill>
                            <a:schemeClr val="tx1"/>
                          </a:solidFill>
                          <a:latin typeface="Arial" panose="020B0604020202020204"/>
                          <a:cs typeface="Arial" panose="020B0604020202020204"/>
                        </a:defRPr>
                      </a:lvl2pPr>
                      <a:lvl3pPr marL="914400" algn="l" defTabSz="914400" rtl="0" eaLnBrk="1" latinLnBrk="0" hangingPunct="1">
                        <a:defRPr sz="1800" kern="1200">
                          <a:solidFill>
                            <a:schemeClr val="tx1"/>
                          </a:solidFill>
                          <a:latin typeface="Arial" panose="020B0604020202020204"/>
                          <a:cs typeface="Arial" panose="020B0604020202020204"/>
                        </a:defRPr>
                      </a:lvl3pPr>
                      <a:lvl4pPr marL="1371600" algn="l" defTabSz="914400" rtl="0" eaLnBrk="1" latinLnBrk="0" hangingPunct="1">
                        <a:defRPr sz="1800" kern="1200">
                          <a:solidFill>
                            <a:schemeClr val="tx1"/>
                          </a:solidFill>
                          <a:latin typeface="Arial" panose="020B0604020202020204"/>
                          <a:cs typeface="Arial" panose="020B0604020202020204"/>
                        </a:defRPr>
                      </a:lvl4pPr>
                      <a:lvl5pPr marL="1828800" algn="l" defTabSz="914400" rtl="0" eaLnBrk="1" latinLnBrk="0" hangingPunct="1">
                        <a:defRPr sz="1800" kern="1200">
                          <a:solidFill>
                            <a:schemeClr val="tx1"/>
                          </a:solidFill>
                          <a:latin typeface="Arial" panose="020B0604020202020204"/>
                          <a:cs typeface="Arial" panose="020B0604020202020204"/>
                        </a:defRPr>
                      </a:lvl5pPr>
                      <a:lvl6pPr marL="2286000" algn="l" defTabSz="914400" rtl="0" eaLnBrk="1" latinLnBrk="0" hangingPunct="1">
                        <a:defRPr sz="1800" kern="1200">
                          <a:solidFill>
                            <a:schemeClr val="tx1"/>
                          </a:solidFill>
                          <a:latin typeface="Arial" panose="020B0604020202020204"/>
                          <a:cs typeface="Arial" panose="020B0604020202020204"/>
                        </a:defRPr>
                      </a:lvl6pPr>
                      <a:lvl7pPr marL="2743200" algn="l" defTabSz="914400" rtl="0" eaLnBrk="1" latinLnBrk="0" hangingPunct="1">
                        <a:defRPr sz="1800" kern="1200">
                          <a:solidFill>
                            <a:schemeClr val="tx1"/>
                          </a:solidFill>
                          <a:latin typeface="Arial" panose="020B0604020202020204"/>
                          <a:cs typeface="Arial" panose="020B0604020202020204"/>
                        </a:defRPr>
                      </a:lvl7pPr>
                      <a:lvl8pPr marL="3200400" algn="l" defTabSz="914400" rtl="0" eaLnBrk="1" latinLnBrk="0" hangingPunct="1">
                        <a:defRPr sz="1800" kern="1200">
                          <a:solidFill>
                            <a:schemeClr val="tx1"/>
                          </a:solidFill>
                          <a:latin typeface="Arial" panose="020B0604020202020204"/>
                          <a:cs typeface="Arial" panose="020B0604020202020204"/>
                        </a:defRPr>
                      </a:lvl8pPr>
                      <a:lvl9pPr marL="3657600" algn="l" defTabSz="914400" rtl="0" eaLnBrk="1" latinLnBrk="0" hangingPunct="1">
                        <a:defRPr sz="1800" kern="1200">
                          <a:solidFill>
                            <a:schemeClr val="tx1"/>
                          </a:solidFill>
                          <a:latin typeface="Arial" panose="020B0604020202020204"/>
                          <a:cs typeface="Arial" panose="020B0604020202020204"/>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u="none" strike="noStrike" cap="none" normalizeH="0" baseline="0" dirty="0" smtClean="0">
                          <a:ln>
                            <a:noFill/>
                          </a:ln>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TỪ VỰNG</a:t>
                      </a:r>
                      <a:endParaRPr kumimoji="0" lang="en-US" sz="2400" b="1" i="0" u="none" strike="noStrike" cap="none" normalizeH="0" baseline="0" dirty="0" smtClean="0">
                        <a:ln>
                          <a:noFill/>
                        </a:ln>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txBody>
                  <a:tcPr marL="121920" marR="121920" marT="45725" marB="45725" horzOverflow="overflow"/>
                </a:tc>
                <a:tc>
                  <a:txBody>
                    <a:bodyPr/>
                    <a:lstStyle>
                      <a:lvl1pPr marL="0" algn="l" defTabSz="914400" rtl="0" eaLnBrk="1" latinLnBrk="0" hangingPunct="1">
                        <a:defRPr sz="1800" kern="1200">
                          <a:solidFill>
                            <a:schemeClr val="tx1"/>
                          </a:solidFill>
                          <a:latin typeface="Arial" panose="020B0604020202020204"/>
                          <a:cs typeface="Arial" panose="020B0604020202020204"/>
                        </a:defRPr>
                      </a:lvl1pPr>
                      <a:lvl2pPr marL="457200" algn="l" defTabSz="914400" rtl="0" eaLnBrk="1" latinLnBrk="0" hangingPunct="1">
                        <a:defRPr sz="1800" kern="1200">
                          <a:solidFill>
                            <a:schemeClr val="tx1"/>
                          </a:solidFill>
                          <a:latin typeface="Arial" panose="020B0604020202020204"/>
                          <a:cs typeface="Arial" panose="020B0604020202020204"/>
                        </a:defRPr>
                      </a:lvl2pPr>
                      <a:lvl3pPr marL="914400" algn="l" defTabSz="914400" rtl="0" eaLnBrk="1" latinLnBrk="0" hangingPunct="1">
                        <a:defRPr sz="1800" kern="1200">
                          <a:solidFill>
                            <a:schemeClr val="tx1"/>
                          </a:solidFill>
                          <a:latin typeface="Arial" panose="020B0604020202020204"/>
                          <a:cs typeface="Arial" panose="020B0604020202020204"/>
                        </a:defRPr>
                      </a:lvl3pPr>
                      <a:lvl4pPr marL="1371600" algn="l" defTabSz="914400" rtl="0" eaLnBrk="1" latinLnBrk="0" hangingPunct="1">
                        <a:defRPr sz="1800" kern="1200">
                          <a:solidFill>
                            <a:schemeClr val="tx1"/>
                          </a:solidFill>
                          <a:latin typeface="Arial" panose="020B0604020202020204"/>
                          <a:cs typeface="Arial" panose="020B0604020202020204"/>
                        </a:defRPr>
                      </a:lvl4pPr>
                      <a:lvl5pPr marL="1828800" algn="l" defTabSz="914400" rtl="0" eaLnBrk="1" latinLnBrk="0" hangingPunct="1">
                        <a:defRPr sz="1800" kern="1200">
                          <a:solidFill>
                            <a:schemeClr val="tx1"/>
                          </a:solidFill>
                          <a:latin typeface="Arial" panose="020B0604020202020204"/>
                          <a:cs typeface="Arial" panose="020B0604020202020204"/>
                        </a:defRPr>
                      </a:lvl5pPr>
                      <a:lvl6pPr marL="2286000" algn="l" defTabSz="914400" rtl="0" eaLnBrk="1" latinLnBrk="0" hangingPunct="1">
                        <a:defRPr sz="1800" kern="1200">
                          <a:solidFill>
                            <a:schemeClr val="tx1"/>
                          </a:solidFill>
                          <a:latin typeface="Arial" panose="020B0604020202020204"/>
                          <a:cs typeface="Arial" panose="020B0604020202020204"/>
                        </a:defRPr>
                      </a:lvl6pPr>
                      <a:lvl7pPr marL="2743200" algn="l" defTabSz="914400" rtl="0" eaLnBrk="1" latinLnBrk="0" hangingPunct="1">
                        <a:defRPr sz="1800" kern="1200">
                          <a:solidFill>
                            <a:schemeClr val="tx1"/>
                          </a:solidFill>
                          <a:latin typeface="Arial" panose="020B0604020202020204"/>
                          <a:cs typeface="Arial" panose="020B0604020202020204"/>
                        </a:defRPr>
                      </a:lvl7pPr>
                      <a:lvl8pPr marL="3200400" algn="l" defTabSz="914400" rtl="0" eaLnBrk="1" latinLnBrk="0" hangingPunct="1">
                        <a:defRPr sz="1800" kern="1200">
                          <a:solidFill>
                            <a:schemeClr val="tx1"/>
                          </a:solidFill>
                          <a:latin typeface="Arial" panose="020B0604020202020204"/>
                          <a:cs typeface="Arial" panose="020B0604020202020204"/>
                        </a:defRPr>
                      </a:lvl8pPr>
                      <a:lvl9pPr marL="3657600" algn="l" defTabSz="914400" rtl="0" eaLnBrk="1" latinLnBrk="0" hangingPunct="1">
                        <a:defRPr sz="1800" kern="1200">
                          <a:solidFill>
                            <a:schemeClr val="tx1"/>
                          </a:solidFill>
                          <a:latin typeface="Arial" panose="020B0604020202020204"/>
                          <a:cs typeface="Arial" panose="020B0604020202020204"/>
                        </a:defRPr>
                      </a:lvl9pPr>
                    </a:lstStyle>
                    <a:p>
                      <a:pPr marL="0" marR="0" lvl="0" indent="0" algn="just" defTabSz="914400" rtl="0" eaLnBrk="1" fontAlgn="base" latinLnBrk="0" hangingPunct="1">
                        <a:lnSpc>
                          <a:spcPct val="100000"/>
                        </a:lnSpc>
                        <a:spcBef>
                          <a:spcPct val="20000"/>
                        </a:spcBef>
                        <a:spcAft>
                          <a:spcPct val="0"/>
                        </a:spcAft>
                        <a:buClrTx/>
                        <a:buSzTx/>
                        <a:buFontTx/>
                        <a:buNone/>
                      </a:pP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Nhiều</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danh</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từ</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riêng</a:t>
                      </a:r>
                      <a:endParaRPr kumimoji="0" lang="en-US" sz="2800" b="0" i="0" u="none" strike="noStrike" cap="none" normalizeH="0" baseline="0" dirty="0" smtClean="0">
                        <a:ln>
                          <a:noFill/>
                        </a:ln>
                        <a:solidFill>
                          <a:schemeClr val="tx2"/>
                        </a:solidFill>
                        <a:effectLst/>
                        <a:latin typeface="Times New Roman" panose="02020603050405020304" pitchFamily="18" charset="0"/>
                        <a:cs typeface="Times New Roman" panose="02020603050405020304" pitchFamily="18" charset="0"/>
                      </a:endParaRPr>
                    </a:p>
                  </a:txBody>
                  <a:tcPr marL="121920" marR="121920" marT="45725" marB="45725" horzOverflow="overflow"/>
                </a:tc>
                <a:tc>
                  <a:txBody>
                    <a:bodyPr/>
                    <a:lstStyle>
                      <a:lvl1pPr marL="0" algn="l" defTabSz="914400" rtl="0" eaLnBrk="1" latinLnBrk="0" hangingPunct="1">
                        <a:defRPr sz="1800" kern="1200">
                          <a:solidFill>
                            <a:schemeClr val="tx1"/>
                          </a:solidFill>
                          <a:latin typeface="Arial" panose="020B0604020202020204"/>
                          <a:cs typeface="Arial" panose="020B0604020202020204"/>
                        </a:defRPr>
                      </a:lvl1pPr>
                      <a:lvl2pPr marL="457200" algn="l" defTabSz="914400" rtl="0" eaLnBrk="1" latinLnBrk="0" hangingPunct="1">
                        <a:defRPr sz="1800" kern="1200">
                          <a:solidFill>
                            <a:schemeClr val="tx1"/>
                          </a:solidFill>
                          <a:latin typeface="Arial" panose="020B0604020202020204"/>
                          <a:cs typeface="Arial" panose="020B0604020202020204"/>
                        </a:defRPr>
                      </a:lvl2pPr>
                      <a:lvl3pPr marL="914400" algn="l" defTabSz="914400" rtl="0" eaLnBrk="1" latinLnBrk="0" hangingPunct="1">
                        <a:defRPr sz="1800" kern="1200">
                          <a:solidFill>
                            <a:schemeClr val="tx1"/>
                          </a:solidFill>
                          <a:latin typeface="Arial" panose="020B0604020202020204"/>
                          <a:cs typeface="Arial" panose="020B0604020202020204"/>
                        </a:defRPr>
                      </a:lvl3pPr>
                      <a:lvl4pPr marL="1371600" algn="l" defTabSz="914400" rtl="0" eaLnBrk="1" latinLnBrk="0" hangingPunct="1">
                        <a:defRPr sz="1800" kern="1200">
                          <a:solidFill>
                            <a:schemeClr val="tx1"/>
                          </a:solidFill>
                          <a:latin typeface="Arial" panose="020B0604020202020204"/>
                          <a:cs typeface="Arial" panose="020B0604020202020204"/>
                        </a:defRPr>
                      </a:lvl4pPr>
                      <a:lvl5pPr marL="1828800" algn="l" defTabSz="914400" rtl="0" eaLnBrk="1" latinLnBrk="0" hangingPunct="1">
                        <a:defRPr sz="1800" kern="1200">
                          <a:solidFill>
                            <a:schemeClr val="tx1"/>
                          </a:solidFill>
                          <a:latin typeface="Arial" panose="020B0604020202020204"/>
                          <a:cs typeface="Arial" panose="020B0604020202020204"/>
                        </a:defRPr>
                      </a:lvl5pPr>
                      <a:lvl6pPr marL="2286000" algn="l" defTabSz="914400" rtl="0" eaLnBrk="1" latinLnBrk="0" hangingPunct="1">
                        <a:defRPr sz="1800" kern="1200">
                          <a:solidFill>
                            <a:schemeClr val="tx1"/>
                          </a:solidFill>
                          <a:latin typeface="Arial" panose="020B0604020202020204"/>
                          <a:cs typeface="Arial" panose="020B0604020202020204"/>
                        </a:defRPr>
                      </a:lvl6pPr>
                      <a:lvl7pPr marL="2743200" algn="l" defTabSz="914400" rtl="0" eaLnBrk="1" latinLnBrk="0" hangingPunct="1">
                        <a:defRPr sz="1800" kern="1200">
                          <a:solidFill>
                            <a:schemeClr val="tx1"/>
                          </a:solidFill>
                          <a:latin typeface="Arial" panose="020B0604020202020204"/>
                          <a:cs typeface="Arial" panose="020B0604020202020204"/>
                        </a:defRPr>
                      </a:lvl7pPr>
                      <a:lvl8pPr marL="3200400" algn="l" defTabSz="914400" rtl="0" eaLnBrk="1" latinLnBrk="0" hangingPunct="1">
                        <a:defRPr sz="1800" kern="1200">
                          <a:solidFill>
                            <a:schemeClr val="tx1"/>
                          </a:solidFill>
                          <a:latin typeface="Arial" panose="020B0604020202020204"/>
                          <a:cs typeface="Arial" panose="020B0604020202020204"/>
                        </a:defRPr>
                      </a:lvl8pPr>
                      <a:lvl9pPr marL="3657600" algn="l" defTabSz="914400" rtl="0" eaLnBrk="1" latinLnBrk="0" hangingPunct="1">
                        <a:defRPr sz="1800" kern="1200">
                          <a:solidFill>
                            <a:schemeClr val="tx1"/>
                          </a:solidFill>
                          <a:latin typeface="Arial" panose="020B0604020202020204"/>
                          <a:cs typeface="Arial" panose="020B0604020202020204"/>
                        </a:defRPr>
                      </a:lvl9pPr>
                    </a:lstStyle>
                    <a:p>
                      <a:pPr marL="0" marR="0" lvl="0" indent="0" algn="just" defTabSz="914400" rtl="0" eaLnBrk="1" fontAlgn="base" latinLnBrk="0" hangingPunct="1">
                        <a:lnSpc>
                          <a:spcPct val="100000"/>
                        </a:lnSpc>
                        <a:spcBef>
                          <a:spcPct val="20000"/>
                        </a:spcBef>
                        <a:spcAft>
                          <a:spcPct val="0"/>
                        </a:spcAft>
                        <a:buClrTx/>
                        <a:buSzTx/>
                        <a:buFontTx/>
                        <a:buNone/>
                      </a:pP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Từ</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ngữ</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miêu</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tả</a:t>
                      </a:r>
                      <a:endParaRPr kumimoji="0" lang="en-US" sz="2800" b="0" i="0" u="none" strike="noStrike" cap="none" normalizeH="0" baseline="0" dirty="0" smtClean="0">
                        <a:ln>
                          <a:noFill/>
                        </a:ln>
                        <a:solidFill>
                          <a:schemeClr val="tx2"/>
                        </a:solidFill>
                        <a:effectLst/>
                        <a:latin typeface="Times New Roman" panose="02020603050405020304" pitchFamily="18" charset="0"/>
                        <a:cs typeface="Times New Roman" panose="02020603050405020304" pitchFamily="18" charset="0"/>
                      </a:endParaRPr>
                    </a:p>
                  </a:txBody>
                  <a:tcPr marL="121920" marR="121920" marT="45725" marB="45725" horzOverflow="overflow"/>
                </a:tc>
                <a:tc>
                  <a:txBody>
                    <a:bodyPr/>
                    <a:lstStyle>
                      <a:lvl1pPr marL="0" algn="l" defTabSz="914400" rtl="0" eaLnBrk="1" latinLnBrk="0" hangingPunct="1">
                        <a:defRPr sz="1800" kern="1200">
                          <a:solidFill>
                            <a:schemeClr val="tx1"/>
                          </a:solidFill>
                          <a:latin typeface="Arial" panose="020B0604020202020204"/>
                          <a:cs typeface="Arial" panose="020B0604020202020204"/>
                        </a:defRPr>
                      </a:lvl1pPr>
                      <a:lvl2pPr marL="457200" algn="l" defTabSz="914400" rtl="0" eaLnBrk="1" latinLnBrk="0" hangingPunct="1">
                        <a:defRPr sz="1800" kern="1200">
                          <a:solidFill>
                            <a:schemeClr val="tx1"/>
                          </a:solidFill>
                          <a:latin typeface="Arial" panose="020B0604020202020204"/>
                          <a:cs typeface="Arial" panose="020B0604020202020204"/>
                        </a:defRPr>
                      </a:lvl2pPr>
                      <a:lvl3pPr marL="914400" algn="l" defTabSz="914400" rtl="0" eaLnBrk="1" latinLnBrk="0" hangingPunct="1">
                        <a:defRPr sz="1800" kern="1200">
                          <a:solidFill>
                            <a:schemeClr val="tx1"/>
                          </a:solidFill>
                          <a:latin typeface="Arial" panose="020B0604020202020204"/>
                          <a:cs typeface="Arial" panose="020B0604020202020204"/>
                        </a:defRPr>
                      </a:lvl3pPr>
                      <a:lvl4pPr marL="1371600" algn="l" defTabSz="914400" rtl="0" eaLnBrk="1" latinLnBrk="0" hangingPunct="1">
                        <a:defRPr sz="1800" kern="1200">
                          <a:solidFill>
                            <a:schemeClr val="tx1"/>
                          </a:solidFill>
                          <a:latin typeface="Arial" panose="020B0604020202020204"/>
                          <a:cs typeface="Arial" panose="020B0604020202020204"/>
                        </a:defRPr>
                      </a:lvl4pPr>
                      <a:lvl5pPr marL="1828800" algn="l" defTabSz="914400" rtl="0" eaLnBrk="1" latinLnBrk="0" hangingPunct="1">
                        <a:defRPr sz="1800" kern="1200">
                          <a:solidFill>
                            <a:schemeClr val="tx1"/>
                          </a:solidFill>
                          <a:latin typeface="Arial" panose="020B0604020202020204"/>
                          <a:cs typeface="Arial" panose="020B0604020202020204"/>
                        </a:defRPr>
                      </a:lvl5pPr>
                      <a:lvl6pPr marL="2286000" algn="l" defTabSz="914400" rtl="0" eaLnBrk="1" latinLnBrk="0" hangingPunct="1">
                        <a:defRPr sz="1800" kern="1200">
                          <a:solidFill>
                            <a:schemeClr val="tx1"/>
                          </a:solidFill>
                          <a:latin typeface="Arial" panose="020B0604020202020204"/>
                          <a:cs typeface="Arial" panose="020B0604020202020204"/>
                        </a:defRPr>
                      </a:lvl6pPr>
                      <a:lvl7pPr marL="2743200" algn="l" defTabSz="914400" rtl="0" eaLnBrk="1" latinLnBrk="0" hangingPunct="1">
                        <a:defRPr sz="1800" kern="1200">
                          <a:solidFill>
                            <a:schemeClr val="tx1"/>
                          </a:solidFill>
                          <a:latin typeface="Arial" panose="020B0604020202020204"/>
                          <a:cs typeface="Arial" panose="020B0604020202020204"/>
                        </a:defRPr>
                      </a:lvl7pPr>
                      <a:lvl8pPr marL="3200400" algn="l" defTabSz="914400" rtl="0" eaLnBrk="1" latinLnBrk="0" hangingPunct="1">
                        <a:defRPr sz="1800" kern="1200">
                          <a:solidFill>
                            <a:schemeClr val="tx1"/>
                          </a:solidFill>
                          <a:latin typeface="Arial" panose="020B0604020202020204"/>
                          <a:cs typeface="Arial" panose="020B0604020202020204"/>
                        </a:defRPr>
                      </a:lvl8pPr>
                      <a:lvl9pPr marL="3657600" algn="l" defTabSz="914400" rtl="0" eaLnBrk="1" latinLnBrk="0" hangingPunct="1">
                        <a:defRPr sz="1800" kern="1200">
                          <a:solidFill>
                            <a:schemeClr val="tx1"/>
                          </a:solidFill>
                          <a:latin typeface="Arial" panose="020B0604020202020204"/>
                          <a:cs typeface="Arial" panose="020B0604020202020204"/>
                        </a:defRPr>
                      </a:lvl9pPr>
                    </a:lstStyle>
                    <a:p>
                      <a:pPr marL="0" marR="0" lvl="0" indent="0" algn="just" defTabSz="914400" rtl="0" eaLnBrk="1" fontAlgn="base" latinLnBrk="0" hangingPunct="1">
                        <a:lnSpc>
                          <a:spcPct val="100000"/>
                        </a:lnSpc>
                        <a:spcBef>
                          <a:spcPct val="20000"/>
                        </a:spcBef>
                        <a:spcAft>
                          <a:spcPct val="0"/>
                        </a:spcAft>
                        <a:buClrTx/>
                        <a:buSzTx/>
                        <a:buFontTx/>
                        <a:buNone/>
                      </a:pP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Từ</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ngữ</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thân</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mật</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gần</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gũi</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mỉa</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mai</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châm</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biếm</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a:t>
                      </a:r>
                      <a:endParaRPr kumimoji="0" lang="en-US" sz="2800" b="0" i="0" u="none" strike="noStrike" cap="none" normalizeH="0" baseline="0" dirty="0" smtClean="0">
                        <a:ln>
                          <a:noFill/>
                        </a:ln>
                        <a:solidFill>
                          <a:schemeClr val="tx2"/>
                        </a:solidFill>
                        <a:effectLst/>
                        <a:latin typeface="Times New Roman" panose="02020603050405020304" pitchFamily="18" charset="0"/>
                        <a:cs typeface="Times New Roman" panose="02020603050405020304" pitchFamily="18" charset="0"/>
                      </a:endParaRPr>
                    </a:p>
                  </a:txBody>
                  <a:tcPr marL="121920" marR="121920" marT="45725" marB="45725" horzOverflow="overflow"/>
                </a:tc>
              </a:tr>
              <a:tr h="1028176">
                <a:tc>
                  <a:txBody>
                    <a:bodyPr/>
                    <a:lstStyle>
                      <a:lvl1pPr marL="0" algn="l" defTabSz="914400" rtl="0" eaLnBrk="1" latinLnBrk="0" hangingPunct="1">
                        <a:defRPr sz="1800" kern="1200">
                          <a:solidFill>
                            <a:schemeClr val="tx1"/>
                          </a:solidFill>
                          <a:latin typeface="Arial" panose="020B0604020202020204"/>
                          <a:cs typeface="Arial" panose="020B0604020202020204"/>
                        </a:defRPr>
                      </a:lvl1pPr>
                      <a:lvl2pPr marL="457200" algn="l" defTabSz="914400" rtl="0" eaLnBrk="1" latinLnBrk="0" hangingPunct="1">
                        <a:defRPr sz="1800" kern="1200">
                          <a:solidFill>
                            <a:schemeClr val="tx1"/>
                          </a:solidFill>
                          <a:latin typeface="Arial" panose="020B0604020202020204"/>
                          <a:cs typeface="Arial" panose="020B0604020202020204"/>
                        </a:defRPr>
                      </a:lvl2pPr>
                      <a:lvl3pPr marL="914400" algn="l" defTabSz="914400" rtl="0" eaLnBrk="1" latinLnBrk="0" hangingPunct="1">
                        <a:defRPr sz="1800" kern="1200">
                          <a:solidFill>
                            <a:schemeClr val="tx1"/>
                          </a:solidFill>
                          <a:latin typeface="Arial" panose="020B0604020202020204"/>
                          <a:cs typeface="Arial" panose="020B0604020202020204"/>
                        </a:defRPr>
                      </a:lvl3pPr>
                      <a:lvl4pPr marL="1371600" algn="l" defTabSz="914400" rtl="0" eaLnBrk="1" latinLnBrk="0" hangingPunct="1">
                        <a:defRPr sz="1800" kern="1200">
                          <a:solidFill>
                            <a:schemeClr val="tx1"/>
                          </a:solidFill>
                          <a:latin typeface="Arial" panose="020B0604020202020204"/>
                          <a:cs typeface="Arial" panose="020B0604020202020204"/>
                        </a:defRPr>
                      </a:lvl4pPr>
                      <a:lvl5pPr marL="1828800" algn="l" defTabSz="914400" rtl="0" eaLnBrk="1" latinLnBrk="0" hangingPunct="1">
                        <a:defRPr sz="1800" kern="1200">
                          <a:solidFill>
                            <a:schemeClr val="tx1"/>
                          </a:solidFill>
                          <a:latin typeface="Arial" panose="020B0604020202020204"/>
                          <a:cs typeface="Arial" panose="020B0604020202020204"/>
                        </a:defRPr>
                      </a:lvl5pPr>
                      <a:lvl6pPr marL="2286000" algn="l" defTabSz="914400" rtl="0" eaLnBrk="1" latinLnBrk="0" hangingPunct="1">
                        <a:defRPr sz="1800" kern="1200">
                          <a:solidFill>
                            <a:schemeClr val="tx1"/>
                          </a:solidFill>
                          <a:latin typeface="Arial" panose="020B0604020202020204"/>
                          <a:cs typeface="Arial" panose="020B0604020202020204"/>
                        </a:defRPr>
                      </a:lvl6pPr>
                      <a:lvl7pPr marL="2743200" algn="l" defTabSz="914400" rtl="0" eaLnBrk="1" latinLnBrk="0" hangingPunct="1">
                        <a:defRPr sz="1800" kern="1200">
                          <a:solidFill>
                            <a:schemeClr val="tx1"/>
                          </a:solidFill>
                          <a:latin typeface="Arial" panose="020B0604020202020204"/>
                          <a:cs typeface="Arial" panose="020B0604020202020204"/>
                        </a:defRPr>
                      </a:lvl7pPr>
                      <a:lvl8pPr marL="3200400" algn="l" defTabSz="914400" rtl="0" eaLnBrk="1" latinLnBrk="0" hangingPunct="1">
                        <a:defRPr sz="1800" kern="1200">
                          <a:solidFill>
                            <a:schemeClr val="tx1"/>
                          </a:solidFill>
                          <a:latin typeface="Arial" panose="020B0604020202020204"/>
                          <a:cs typeface="Arial" panose="020B0604020202020204"/>
                        </a:defRPr>
                      </a:lvl8pPr>
                      <a:lvl9pPr marL="3657600" algn="l" defTabSz="914400" rtl="0" eaLnBrk="1" latinLnBrk="0" hangingPunct="1">
                        <a:defRPr sz="1800" kern="1200">
                          <a:solidFill>
                            <a:schemeClr val="tx1"/>
                          </a:solidFill>
                          <a:latin typeface="Arial" panose="020B0604020202020204"/>
                          <a:cs typeface="Arial" panose="020B0604020202020204"/>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u="none" strike="noStrike" cap="none" normalizeH="0" baseline="0" dirty="0" smtClean="0">
                          <a:ln>
                            <a:noFill/>
                          </a:ln>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NGỮ PHÁP</a:t>
                      </a:r>
                      <a:endParaRPr kumimoji="0" lang="en-US" sz="2400" b="1" i="0" u="none" strike="noStrike" cap="none" normalizeH="0" baseline="0" dirty="0" smtClean="0">
                        <a:ln>
                          <a:noFill/>
                        </a:ln>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txBody>
                  <a:tcPr marL="121920" marR="121920" marT="45725" marB="45725" horzOverflow="overflow"/>
                </a:tc>
                <a:tc>
                  <a:txBody>
                    <a:bodyPr/>
                    <a:lstStyle>
                      <a:lvl1pPr marL="0" algn="l" defTabSz="914400" rtl="0" eaLnBrk="1" latinLnBrk="0" hangingPunct="1">
                        <a:defRPr sz="1800" kern="1200">
                          <a:solidFill>
                            <a:schemeClr val="tx1"/>
                          </a:solidFill>
                          <a:latin typeface="Arial" panose="020B0604020202020204"/>
                          <a:cs typeface="Arial" panose="020B0604020202020204"/>
                        </a:defRPr>
                      </a:lvl1pPr>
                      <a:lvl2pPr marL="457200" algn="l" defTabSz="914400" rtl="0" eaLnBrk="1" latinLnBrk="0" hangingPunct="1">
                        <a:defRPr sz="1800" kern="1200">
                          <a:solidFill>
                            <a:schemeClr val="tx1"/>
                          </a:solidFill>
                          <a:latin typeface="Arial" panose="020B0604020202020204"/>
                          <a:cs typeface="Arial" panose="020B0604020202020204"/>
                        </a:defRPr>
                      </a:lvl2pPr>
                      <a:lvl3pPr marL="914400" algn="l" defTabSz="914400" rtl="0" eaLnBrk="1" latinLnBrk="0" hangingPunct="1">
                        <a:defRPr sz="1800" kern="1200">
                          <a:solidFill>
                            <a:schemeClr val="tx1"/>
                          </a:solidFill>
                          <a:latin typeface="Arial" panose="020B0604020202020204"/>
                          <a:cs typeface="Arial" panose="020B0604020202020204"/>
                        </a:defRPr>
                      </a:lvl3pPr>
                      <a:lvl4pPr marL="1371600" algn="l" defTabSz="914400" rtl="0" eaLnBrk="1" latinLnBrk="0" hangingPunct="1">
                        <a:defRPr sz="1800" kern="1200">
                          <a:solidFill>
                            <a:schemeClr val="tx1"/>
                          </a:solidFill>
                          <a:latin typeface="Arial" panose="020B0604020202020204"/>
                          <a:cs typeface="Arial" panose="020B0604020202020204"/>
                        </a:defRPr>
                      </a:lvl4pPr>
                      <a:lvl5pPr marL="1828800" algn="l" defTabSz="914400" rtl="0" eaLnBrk="1" latinLnBrk="0" hangingPunct="1">
                        <a:defRPr sz="1800" kern="1200">
                          <a:solidFill>
                            <a:schemeClr val="tx1"/>
                          </a:solidFill>
                          <a:latin typeface="Arial" panose="020B0604020202020204"/>
                          <a:cs typeface="Arial" panose="020B0604020202020204"/>
                        </a:defRPr>
                      </a:lvl5pPr>
                      <a:lvl6pPr marL="2286000" algn="l" defTabSz="914400" rtl="0" eaLnBrk="1" latinLnBrk="0" hangingPunct="1">
                        <a:defRPr sz="1800" kern="1200">
                          <a:solidFill>
                            <a:schemeClr val="tx1"/>
                          </a:solidFill>
                          <a:latin typeface="Arial" panose="020B0604020202020204"/>
                          <a:cs typeface="Arial" panose="020B0604020202020204"/>
                        </a:defRPr>
                      </a:lvl6pPr>
                      <a:lvl7pPr marL="2743200" algn="l" defTabSz="914400" rtl="0" eaLnBrk="1" latinLnBrk="0" hangingPunct="1">
                        <a:defRPr sz="1800" kern="1200">
                          <a:solidFill>
                            <a:schemeClr val="tx1"/>
                          </a:solidFill>
                          <a:latin typeface="Arial" panose="020B0604020202020204"/>
                          <a:cs typeface="Arial" panose="020B0604020202020204"/>
                        </a:defRPr>
                      </a:lvl7pPr>
                      <a:lvl8pPr marL="3200400" algn="l" defTabSz="914400" rtl="0" eaLnBrk="1" latinLnBrk="0" hangingPunct="1">
                        <a:defRPr sz="1800" kern="1200">
                          <a:solidFill>
                            <a:schemeClr val="tx1"/>
                          </a:solidFill>
                          <a:latin typeface="Arial" panose="020B0604020202020204"/>
                          <a:cs typeface="Arial" panose="020B0604020202020204"/>
                        </a:defRPr>
                      </a:lvl8pPr>
                      <a:lvl9pPr marL="3657600" algn="l" defTabSz="914400" rtl="0" eaLnBrk="1" latinLnBrk="0" hangingPunct="1">
                        <a:defRPr sz="1800" kern="1200">
                          <a:solidFill>
                            <a:schemeClr val="tx1"/>
                          </a:solidFill>
                          <a:latin typeface="Arial" panose="020B0604020202020204"/>
                          <a:cs typeface="Arial" panose="020B0604020202020204"/>
                        </a:defRPr>
                      </a:lvl9pPr>
                    </a:lstStyle>
                    <a:p>
                      <a:pPr marL="0" marR="0" lvl="0" indent="0" algn="just" defTabSz="914400" rtl="0" eaLnBrk="1" fontAlgn="base" latinLnBrk="0" hangingPunct="1">
                        <a:lnSpc>
                          <a:spcPct val="100000"/>
                        </a:lnSpc>
                        <a:spcBef>
                          <a:spcPct val="20000"/>
                        </a:spcBef>
                        <a:spcAft>
                          <a:spcPct val="0"/>
                        </a:spcAft>
                        <a:buClrTx/>
                        <a:buSzTx/>
                        <a:buFontTx/>
                        <a:buNone/>
                      </a:pP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Câu</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ngắn</a:t>
                      </a:r>
                      <a:endParaRPr kumimoji="0" lang="en-US" sz="2800" b="0" i="0" u="none" strike="noStrike" cap="none" normalizeH="0" baseline="0" dirty="0" smtClean="0">
                        <a:ln>
                          <a:noFill/>
                        </a:ln>
                        <a:solidFill>
                          <a:schemeClr val="tx2"/>
                        </a:solidFill>
                        <a:effectLst/>
                        <a:latin typeface="Times New Roman" panose="02020603050405020304" pitchFamily="18" charset="0"/>
                        <a:cs typeface="Times New Roman" panose="02020603050405020304" pitchFamily="18" charset="0"/>
                      </a:endParaRPr>
                    </a:p>
                  </a:txBody>
                  <a:tcPr marL="121920" marR="121920" marT="45725" marB="45725" horzOverflow="overflow"/>
                </a:tc>
                <a:tc>
                  <a:txBody>
                    <a:bodyPr/>
                    <a:lstStyle>
                      <a:lvl1pPr marL="0" algn="l" defTabSz="914400" rtl="0" eaLnBrk="1" latinLnBrk="0" hangingPunct="1">
                        <a:defRPr sz="1800" kern="1200">
                          <a:solidFill>
                            <a:schemeClr val="tx1"/>
                          </a:solidFill>
                          <a:latin typeface="Arial" panose="020B0604020202020204"/>
                          <a:cs typeface="Arial" panose="020B0604020202020204"/>
                        </a:defRPr>
                      </a:lvl1pPr>
                      <a:lvl2pPr marL="457200" algn="l" defTabSz="914400" rtl="0" eaLnBrk="1" latinLnBrk="0" hangingPunct="1">
                        <a:defRPr sz="1800" kern="1200">
                          <a:solidFill>
                            <a:schemeClr val="tx1"/>
                          </a:solidFill>
                          <a:latin typeface="Arial" panose="020B0604020202020204"/>
                          <a:cs typeface="Arial" panose="020B0604020202020204"/>
                        </a:defRPr>
                      </a:lvl2pPr>
                      <a:lvl3pPr marL="914400" algn="l" defTabSz="914400" rtl="0" eaLnBrk="1" latinLnBrk="0" hangingPunct="1">
                        <a:defRPr sz="1800" kern="1200">
                          <a:solidFill>
                            <a:schemeClr val="tx1"/>
                          </a:solidFill>
                          <a:latin typeface="Arial" panose="020B0604020202020204"/>
                          <a:cs typeface="Arial" panose="020B0604020202020204"/>
                        </a:defRPr>
                      </a:lvl3pPr>
                      <a:lvl4pPr marL="1371600" algn="l" defTabSz="914400" rtl="0" eaLnBrk="1" latinLnBrk="0" hangingPunct="1">
                        <a:defRPr sz="1800" kern="1200">
                          <a:solidFill>
                            <a:schemeClr val="tx1"/>
                          </a:solidFill>
                          <a:latin typeface="Arial" panose="020B0604020202020204"/>
                          <a:cs typeface="Arial" panose="020B0604020202020204"/>
                        </a:defRPr>
                      </a:lvl4pPr>
                      <a:lvl5pPr marL="1828800" algn="l" defTabSz="914400" rtl="0" eaLnBrk="1" latinLnBrk="0" hangingPunct="1">
                        <a:defRPr sz="1800" kern="1200">
                          <a:solidFill>
                            <a:schemeClr val="tx1"/>
                          </a:solidFill>
                          <a:latin typeface="Arial" panose="020B0604020202020204"/>
                          <a:cs typeface="Arial" panose="020B0604020202020204"/>
                        </a:defRPr>
                      </a:lvl5pPr>
                      <a:lvl6pPr marL="2286000" algn="l" defTabSz="914400" rtl="0" eaLnBrk="1" latinLnBrk="0" hangingPunct="1">
                        <a:defRPr sz="1800" kern="1200">
                          <a:solidFill>
                            <a:schemeClr val="tx1"/>
                          </a:solidFill>
                          <a:latin typeface="Arial" panose="020B0604020202020204"/>
                          <a:cs typeface="Arial" panose="020B0604020202020204"/>
                        </a:defRPr>
                      </a:lvl6pPr>
                      <a:lvl7pPr marL="2743200" algn="l" defTabSz="914400" rtl="0" eaLnBrk="1" latinLnBrk="0" hangingPunct="1">
                        <a:defRPr sz="1800" kern="1200">
                          <a:solidFill>
                            <a:schemeClr val="tx1"/>
                          </a:solidFill>
                          <a:latin typeface="Arial" panose="020B0604020202020204"/>
                          <a:cs typeface="Arial" panose="020B0604020202020204"/>
                        </a:defRPr>
                      </a:lvl7pPr>
                      <a:lvl8pPr marL="3200400" algn="l" defTabSz="914400" rtl="0" eaLnBrk="1" latinLnBrk="0" hangingPunct="1">
                        <a:defRPr sz="1800" kern="1200">
                          <a:solidFill>
                            <a:schemeClr val="tx1"/>
                          </a:solidFill>
                          <a:latin typeface="Arial" panose="020B0604020202020204"/>
                          <a:cs typeface="Arial" panose="020B0604020202020204"/>
                        </a:defRPr>
                      </a:lvl8pPr>
                      <a:lvl9pPr marL="3657600" algn="l" defTabSz="914400" rtl="0" eaLnBrk="1" latinLnBrk="0" hangingPunct="1">
                        <a:defRPr sz="1800" kern="1200">
                          <a:solidFill>
                            <a:schemeClr val="tx1"/>
                          </a:solidFill>
                          <a:latin typeface="Arial" panose="020B0604020202020204"/>
                          <a:cs typeface="Arial" panose="020B0604020202020204"/>
                        </a:defRPr>
                      </a:lvl9pPr>
                    </a:lstStyle>
                    <a:p>
                      <a:pPr marL="0" marR="0" lvl="0" indent="0" algn="just" defTabSz="914400" rtl="0" eaLnBrk="1" fontAlgn="base" latinLnBrk="0" hangingPunct="1">
                        <a:lnSpc>
                          <a:spcPct val="100000"/>
                        </a:lnSpc>
                        <a:spcBef>
                          <a:spcPct val="20000"/>
                        </a:spcBef>
                        <a:spcAft>
                          <a:spcPct val="0"/>
                        </a:spcAft>
                        <a:buClrTx/>
                        <a:buSzTx/>
                        <a:buFontTx/>
                        <a:buNone/>
                      </a:pP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Câu</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dài</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với</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kết</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cấu</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phức</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hợp</a:t>
                      </a:r>
                      <a:endParaRPr kumimoji="0" lang="en-US" sz="2800" b="0" i="0" u="none" strike="noStrike" cap="none" normalizeH="0" baseline="0" dirty="0" smtClean="0">
                        <a:ln>
                          <a:noFill/>
                        </a:ln>
                        <a:solidFill>
                          <a:schemeClr val="tx2"/>
                        </a:solidFill>
                        <a:effectLst/>
                        <a:latin typeface="Times New Roman" panose="02020603050405020304" pitchFamily="18" charset="0"/>
                        <a:cs typeface="Times New Roman" panose="02020603050405020304" pitchFamily="18" charset="0"/>
                      </a:endParaRPr>
                    </a:p>
                  </a:txBody>
                  <a:tcPr marL="121920" marR="121920" marT="45725" marB="45725" horzOverflow="overflow"/>
                </a:tc>
                <a:tc>
                  <a:txBody>
                    <a:bodyPr/>
                    <a:lstStyle>
                      <a:lvl1pPr marL="0" algn="l" defTabSz="914400" rtl="0" eaLnBrk="1" latinLnBrk="0" hangingPunct="1">
                        <a:defRPr sz="1800" kern="1200">
                          <a:solidFill>
                            <a:schemeClr val="tx1"/>
                          </a:solidFill>
                          <a:latin typeface="Arial" panose="020B0604020202020204"/>
                          <a:cs typeface="Arial" panose="020B0604020202020204"/>
                        </a:defRPr>
                      </a:lvl1pPr>
                      <a:lvl2pPr marL="457200" algn="l" defTabSz="914400" rtl="0" eaLnBrk="1" latinLnBrk="0" hangingPunct="1">
                        <a:defRPr sz="1800" kern="1200">
                          <a:solidFill>
                            <a:schemeClr val="tx1"/>
                          </a:solidFill>
                          <a:latin typeface="Arial" panose="020B0604020202020204"/>
                          <a:cs typeface="Arial" panose="020B0604020202020204"/>
                        </a:defRPr>
                      </a:lvl2pPr>
                      <a:lvl3pPr marL="914400" algn="l" defTabSz="914400" rtl="0" eaLnBrk="1" latinLnBrk="0" hangingPunct="1">
                        <a:defRPr sz="1800" kern="1200">
                          <a:solidFill>
                            <a:schemeClr val="tx1"/>
                          </a:solidFill>
                          <a:latin typeface="Arial" panose="020B0604020202020204"/>
                          <a:cs typeface="Arial" panose="020B0604020202020204"/>
                        </a:defRPr>
                      </a:lvl3pPr>
                      <a:lvl4pPr marL="1371600" algn="l" defTabSz="914400" rtl="0" eaLnBrk="1" latinLnBrk="0" hangingPunct="1">
                        <a:defRPr sz="1800" kern="1200">
                          <a:solidFill>
                            <a:schemeClr val="tx1"/>
                          </a:solidFill>
                          <a:latin typeface="Arial" panose="020B0604020202020204"/>
                          <a:cs typeface="Arial" panose="020B0604020202020204"/>
                        </a:defRPr>
                      </a:lvl4pPr>
                      <a:lvl5pPr marL="1828800" algn="l" defTabSz="914400" rtl="0" eaLnBrk="1" latinLnBrk="0" hangingPunct="1">
                        <a:defRPr sz="1800" kern="1200">
                          <a:solidFill>
                            <a:schemeClr val="tx1"/>
                          </a:solidFill>
                          <a:latin typeface="Arial" panose="020B0604020202020204"/>
                          <a:cs typeface="Arial" panose="020B0604020202020204"/>
                        </a:defRPr>
                      </a:lvl5pPr>
                      <a:lvl6pPr marL="2286000" algn="l" defTabSz="914400" rtl="0" eaLnBrk="1" latinLnBrk="0" hangingPunct="1">
                        <a:defRPr sz="1800" kern="1200">
                          <a:solidFill>
                            <a:schemeClr val="tx1"/>
                          </a:solidFill>
                          <a:latin typeface="Arial" panose="020B0604020202020204"/>
                          <a:cs typeface="Arial" panose="020B0604020202020204"/>
                        </a:defRPr>
                      </a:lvl6pPr>
                      <a:lvl7pPr marL="2743200" algn="l" defTabSz="914400" rtl="0" eaLnBrk="1" latinLnBrk="0" hangingPunct="1">
                        <a:defRPr sz="1800" kern="1200">
                          <a:solidFill>
                            <a:schemeClr val="tx1"/>
                          </a:solidFill>
                          <a:latin typeface="Arial" panose="020B0604020202020204"/>
                          <a:cs typeface="Arial" panose="020B0604020202020204"/>
                        </a:defRPr>
                      </a:lvl7pPr>
                      <a:lvl8pPr marL="3200400" algn="l" defTabSz="914400" rtl="0" eaLnBrk="1" latinLnBrk="0" hangingPunct="1">
                        <a:defRPr sz="1800" kern="1200">
                          <a:solidFill>
                            <a:schemeClr val="tx1"/>
                          </a:solidFill>
                          <a:latin typeface="Arial" panose="020B0604020202020204"/>
                          <a:cs typeface="Arial" panose="020B0604020202020204"/>
                        </a:defRPr>
                      </a:lvl8pPr>
                      <a:lvl9pPr marL="3657600" algn="l" defTabSz="914400" rtl="0" eaLnBrk="1" latinLnBrk="0" hangingPunct="1">
                        <a:defRPr sz="1800" kern="1200">
                          <a:solidFill>
                            <a:schemeClr val="tx1"/>
                          </a:solidFill>
                          <a:latin typeface="Arial" panose="020B0604020202020204"/>
                          <a:cs typeface="Arial" panose="020B0604020202020204"/>
                        </a:defRPr>
                      </a:lvl9pPr>
                    </a:lstStyle>
                    <a:p>
                      <a:pPr marL="0" marR="0" lvl="0" indent="0" algn="just" defTabSz="914400" rtl="0" eaLnBrk="1" fontAlgn="base" latinLnBrk="0" hangingPunct="1">
                        <a:lnSpc>
                          <a:spcPct val="100000"/>
                        </a:lnSpc>
                        <a:spcBef>
                          <a:spcPct val="20000"/>
                        </a:spcBef>
                        <a:spcAft>
                          <a:spcPct val="0"/>
                        </a:spcAft>
                        <a:buClrTx/>
                        <a:buSzTx/>
                        <a:buFontTx/>
                        <a:buNone/>
                      </a:pP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Câu</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gần</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với</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lời</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nói</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hằng</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ngày</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a:t>
                      </a:r>
                      <a:endParaRPr kumimoji="0" lang="en-US" sz="2800" b="0" i="0" u="none" strike="noStrike" cap="none" normalizeH="0" baseline="0" dirty="0" smtClean="0">
                        <a:ln>
                          <a:noFill/>
                        </a:ln>
                        <a:solidFill>
                          <a:schemeClr val="tx2"/>
                        </a:solidFill>
                        <a:effectLst/>
                        <a:latin typeface="Times New Roman" panose="02020603050405020304" pitchFamily="18" charset="0"/>
                        <a:cs typeface="Times New Roman" panose="02020603050405020304" pitchFamily="18" charset="0"/>
                      </a:endParaRPr>
                    </a:p>
                  </a:txBody>
                  <a:tcPr marL="121920" marR="121920" marT="45725" marB="45725" horzOverflow="overflow"/>
                </a:tc>
              </a:tr>
              <a:tr h="1072017">
                <a:tc>
                  <a:txBody>
                    <a:bodyPr/>
                    <a:lstStyle>
                      <a:lvl1pPr marL="0" algn="l" defTabSz="914400" rtl="0" eaLnBrk="1" latinLnBrk="0" hangingPunct="1">
                        <a:defRPr sz="1800" kern="1200">
                          <a:solidFill>
                            <a:schemeClr val="tx1"/>
                          </a:solidFill>
                          <a:latin typeface="Arial" panose="020B0604020202020204"/>
                          <a:cs typeface="Arial" panose="020B0604020202020204"/>
                        </a:defRPr>
                      </a:lvl1pPr>
                      <a:lvl2pPr marL="457200" algn="l" defTabSz="914400" rtl="0" eaLnBrk="1" latinLnBrk="0" hangingPunct="1">
                        <a:defRPr sz="1800" kern="1200">
                          <a:solidFill>
                            <a:schemeClr val="tx1"/>
                          </a:solidFill>
                          <a:latin typeface="Arial" panose="020B0604020202020204"/>
                          <a:cs typeface="Arial" panose="020B0604020202020204"/>
                        </a:defRPr>
                      </a:lvl2pPr>
                      <a:lvl3pPr marL="914400" algn="l" defTabSz="914400" rtl="0" eaLnBrk="1" latinLnBrk="0" hangingPunct="1">
                        <a:defRPr sz="1800" kern="1200">
                          <a:solidFill>
                            <a:schemeClr val="tx1"/>
                          </a:solidFill>
                          <a:latin typeface="Arial" panose="020B0604020202020204"/>
                          <a:cs typeface="Arial" panose="020B0604020202020204"/>
                        </a:defRPr>
                      </a:lvl3pPr>
                      <a:lvl4pPr marL="1371600" algn="l" defTabSz="914400" rtl="0" eaLnBrk="1" latinLnBrk="0" hangingPunct="1">
                        <a:defRPr sz="1800" kern="1200">
                          <a:solidFill>
                            <a:schemeClr val="tx1"/>
                          </a:solidFill>
                          <a:latin typeface="Arial" panose="020B0604020202020204"/>
                          <a:cs typeface="Arial" panose="020B0604020202020204"/>
                        </a:defRPr>
                      </a:lvl4pPr>
                      <a:lvl5pPr marL="1828800" algn="l" defTabSz="914400" rtl="0" eaLnBrk="1" latinLnBrk="0" hangingPunct="1">
                        <a:defRPr sz="1800" kern="1200">
                          <a:solidFill>
                            <a:schemeClr val="tx1"/>
                          </a:solidFill>
                          <a:latin typeface="Arial" panose="020B0604020202020204"/>
                          <a:cs typeface="Arial" panose="020B0604020202020204"/>
                        </a:defRPr>
                      </a:lvl5pPr>
                      <a:lvl6pPr marL="2286000" algn="l" defTabSz="914400" rtl="0" eaLnBrk="1" latinLnBrk="0" hangingPunct="1">
                        <a:defRPr sz="1800" kern="1200">
                          <a:solidFill>
                            <a:schemeClr val="tx1"/>
                          </a:solidFill>
                          <a:latin typeface="Arial" panose="020B0604020202020204"/>
                          <a:cs typeface="Arial" panose="020B0604020202020204"/>
                        </a:defRPr>
                      </a:lvl6pPr>
                      <a:lvl7pPr marL="2743200" algn="l" defTabSz="914400" rtl="0" eaLnBrk="1" latinLnBrk="0" hangingPunct="1">
                        <a:defRPr sz="1800" kern="1200">
                          <a:solidFill>
                            <a:schemeClr val="tx1"/>
                          </a:solidFill>
                          <a:latin typeface="Arial" panose="020B0604020202020204"/>
                          <a:cs typeface="Arial" panose="020B0604020202020204"/>
                        </a:defRPr>
                      </a:lvl7pPr>
                      <a:lvl8pPr marL="3200400" algn="l" defTabSz="914400" rtl="0" eaLnBrk="1" latinLnBrk="0" hangingPunct="1">
                        <a:defRPr sz="1800" kern="1200">
                          <a:solidFill>
                            <a:schemeClr val="tx1"/>
                          </a:solidFill>
                          <a:latin typeface="Arial" panose="020B0604020202020204"/>
                          <a:cs typeface="Arial" panose="020B0604020202020204"/>
                        </a:defRPr>
                      </a:lvl8pPr>
                      <a:lvl9pPr marL="3657600" algn="l" defTabSz="914400" rtl="0" eaLnBrk="1" latinLnBrk="0" hangingPunct="1">
                        <a:defRPr sz="1800" kern="1200">
                          <a:solidFill>
                            <a:schemeClr val="tx1"/>
                          </a:solidFill>
                          <a:latin typeface="Arial" panose="020B0604020202020204"/>
                          <a:cs typeface="Arial" panose="020B0604020202020204"/>
                        </a:defRPr>
                      </a:lvl9pPr>
                    </a:lstStyle>
                    <a:p>
                      <a:pPr marL="0" marR="0" lvl="0" indent="0" algn="ctr" defTabSz="914400" rtl="0" eaLnBrk="1" fontAlgn="base" latinLnBrk="0" hangingPunct="1">
                        <a:lnSpc>
                          <a:spcPct val="150000"/>
                        </a:lnSpc>
                        <a:spcBef>
                          <a:spcPct val="20000"/>
                        </a:spcBef>
                        <a:spcAft>
                          <a:spcPct val="0"/>
                        </a:spcAft>
                        <a:buClrTx/>
                        <a:buSzTx/>
                        <a:buFontTx/>
                        <a:buNone/>
                      </a:pPr>
                      <a:r>
                        <a:rPr kumimoji="0" lang="en-US" sz="2400" u="none" strike="noStrike" cap="none" normalizeH="0" baseline="0" dirty="0" smtClean="0">
                          <a:ln>
                            <a:noFill/>
                          </a:ln>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BIỆN PHÁP TU TỪ</a:t>
                      </a:r>
                      <a:endParaRPr kumimoji="0" lang="en-US" sz="2400" b="1" i="0" u="none" strike="noStrike" cap="none" normalizeH="0" baseline="0" dirty="0" smtClean="0">
                        <a:ln>
                          <a:noFill/>
                        </a:ln>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txBody>
                  <a:tcPr marL="121920" marR="121920" marT="45725" marB="45725" horzOverflow="overflow"/>
                </a:tc>
                <a:tc gridSpan="3">
                  <a:txBody>
                    <a:bodyPr/>
                    <a:lstStyle>
                      <a:lvl1pPr marL="0" algn="l" defTabSz="914400" rtl="0" eaLnBrk="1" latinLnBrk="0" hangingPunct="1">
                        <a:defRPr sz="1800" kern="1200">
                          <a:solidFill>
                            <a:schemeClr val="tx1"/>
                          </a:solidFill>
                          <a:latin typeface="Arial" panose="020B0604020202020204"/>
                          <a:cs typeface="Arial" panose="020B0604020202020204"/>
                        </a:defRPr>
                      </a:lvl1pPr>
                      <a:lvl2pPr marL="457200" algn="l" defTabSz="914400" rtl="0" eaLnBrk="1" latinLnBrk="0" hangingPunct="1">
                        <a:defRPr sz="1800" kern="1200">
                          <a:solidFill>
                            <a:schemeClr val="tx1"/>
                          </a:solidFill>
                          <a:latin typeface="Arial" panose="020B0604020202020204"/>
                          <a:cs typeface="Arial" panose="020B0604020202020204"/>
                        </a:defRPr>
                      </a:lvl2pPr>
                      <a:lvl3pPr marL="914400" algn="l" defTabSz="914400" rtl="0" eaLnBrk="1" latinLnBrk="0" hangingPunct="1">
                        <a:defRPr sz="1800" kern="1200">
                          <a:solidFill>
                            <a:schemeClr val="tx1"/>
                          </a:solidFill>
                          <a:latin typeface="Arial" panose="020B0604020202020204"/>
                          <a:cs typeface="Arial" panose="020B0604020202020204"/>
                        </a:defRPr>
                      </a:lvl3pPr>
                      <a:lvl4pPr marL="1371600" algn="l" defTabSz="914400" rtl="0" eaLnBrk="1" latinLnBrk="0" hangingPunct="1">
                        <a:defRPr sz="1800" kern="1200">
                          <a:solidFill>
                            <a:schemeClr val="tx1"/>
                          </a:solidFill>
                          <a:latin typeface="Arial" panose="020B0604020202020204"/>
                          <a:cs typeface="Arial" panose="020B0604020202020204"/>
                        </a:defRPr>
                      </a:lvl4pPr>
                      <a:lvl5pPr marL="1828800" algn="l" defTabSz="914400" rtl="0" eaLnBrk="1" latinLnBrk="0" hangingPunct="1">
                        <a:defRPr sz="1800" kern="1200">
                          <a:solidFill>
                            <a:schemeClr val="tx1"/>
                          </a:solidFill>
                          <a:latin typeface="Arial" panose="020B0604020202020204"/>
                          <a:cs typeface="Arial" panose="020B0604020202020204"/>
                        </a:defRPr>
                      </a:lvl5pPr>
                      <a:lvl6pPr marL="2286000" algn="l" defTabSz="914400" rtl="0" eaLnBrk="1" latinLnBrk="0" hangingPunct="1">
                        <a:defRPr sz="1800" kern="1200">
                          <a:solidFill>
                            <a:schemeClr val="tx1"/>
                          </a:solidFill>
                          <a:latin typeface="Arial" panose="020B0604020202020204"/>
                          <a:cs typeface="Arial" panose="020B0604020202020204"/>
                        </a:defRPr>
                      </a:lvl6pPr>
                      <a:lvl7pPr marL="2743200" algn="l" defTabSz="914400" rtl="0" eaLnBrk="1" latinLnBrk="0" hangingPunct="1">
                        <a:defRPr sz="1800" kern="1200">
                          <a:solidFill>
                            <a:schemeClr val="tx1"/>
                          </a:solidFill>
                          <a:latin typeface="Arial" panose="020B0604020202020204"/>
                          <a:cs typeface="Arial" panose="020B0604020202020204"/>
                        </a:defRPr>
                      </a:lvl7pPr>
                      <a:lvl8pPr marL="3200400" algn="l" defTabSz="914400" rtl="0" eaLnBrk="1" latinLnBrk="0" hangingPunct="1">
                        <a:defRPr sz="1800" kern="1200">
                          <a:solidFill>
                            <a:schemeClr val="tx1"/>
                          </a:solidFill>
                          <a:latin typeface="Arial" panose="020B0604020202020204"/>
                          <a:cs typeface="Arial" panose="020B0604020202020204"/>
                        </a:defRPr>
                      </a:lvl8pPr>
                      <a:lvl9pPr marL="3657600" algn="l" defTabSz="914400" rtl="0" eaLnBrk="1" latinLnBrk="0" hangingPunct="1">
                        <a:defRPr sz="1800" kern="1200">
                          <a:solidFill>
                            <a:schemeClr val="tx1"/>
                          </a:solidFill>
                          <a:latin typeface="Arial" panose="020B0604020202020204"/>
                          <a:cs typeface="Arial" panose="020B0604020202020204"/>
                        </a:defRPr>
                      </a:lvl9pPr>
                    </a:lstStyle>
                    <a:p>
                      <a:pPr marL="0" marR="0" lvl="0" indent="0" algn="just" defTabSz="914400" rtl="0" eaLnBrk="1" fontAlgn="base" latinLnBrk="0" hangingPunct="1">
                        <a:lnSpc>
                          <a:spcPct val="100000"/>
                        </a:lnSpc>
                        <a:spcBef>
                          <a:spcPct val="20000"/>
                        </a:spcBef>
                        <a:spcAft>
                          <a:spcPct val="0"/>
                        </a:spcAft>
                        <a:buClrTx/>
                        <a:buSzTx/>
                        <a:buFontTx/>
                        <a:buNone/>
                      </a:pP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Không</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hạn</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chế</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các</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biện</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pháp</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tu</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từ</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từ</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vựng</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và</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ngữ</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pháp</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a:t>
                      </a:r>
                      <a:endParaRPr kumimoji="0" lang="en-US" sz="2800" b="0" i="0" u="none" strike="noStrike" cap="none" normalizeH="0" baseline="0" dirty="0" smtClean="0">
                        <a:ln>
                          <a:noFill/>
                        </a:ln>
                        <a:solidFill>
                          <a:schemeClr val="tx2"/>
                        </a:solidFill>
                        <a:effectLst/>
                        <a:latin typeface="Times New Roman" panose="02020603050405020304" pitchFamily="18" charset="0"/>
                        <a:cs typeface="Times New Roman" panose="02020603050405020304" pitchFamily="18" charset="0"/>
                      </a:endParaRPr>
                    </a:p>
                  </a:txBody>
                  <a:tcPr marL="121920" marR="121920" marT="45725" marB="45725" horzOverflow="overflow"/>
                </a:tc>
                <a:tc hMerge="1">
                  <a:tcPr/>
                </a:tc>
                <a:tc hMerge="1">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標題 1"/>
          <p:cNvSpPr txBox="1"/>
          <p:nvPr/>
        </p:nvSpPr>
        <p:spPr bwMode="gray">
          <a:xfrm>
            <a:off x="409903" y="176086"/>
            <a:ext cx="11477297" cy="722548"/>
          </a:xfrm>
          <a:prstGeom prst="rect">
            <a:avLst/>
          </a:prstGeom>
          <a:solidFill>
            <a:srgbClr val="5B9BD5">
              <a:lumMod val="20000"/>
              <a:lumOff val="8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panose="020B0604020202020204" pitchFamily="34" charset="0"/>
              </a:defRPr>
            </a:lvl2pPr>
            <a:lvl3pPr algn="l" rtl="0" eaLnBrk="0" fontAlgn="base" hangingPunct="0">
              <a:spcBef>
                <a:spcPct val="0"/>
              </a:spcBef>
              <a:spcAft>
                <a:spcPct val="0"/>
              </a:spcAft>
              <a:defRPr sz="4000">
                <a:solidFill>
                  <a:schemeClr val="bg1"/>
                </a:solidFill>
                <a:latin typeface="Arial" panose="020B0604020202020204" pitchFamily="34" charset="0"/>
              </a:defRPr>
            </a:lvl3pPr>
            <a:lvl4pPr algn="l" rtl="0" eaLnBrk="0" fontAlgn="base" hangingPunct="0">
              <a:spcBef>
                <a:spcPct val="0"/>
              </a:spcBef>
              <a:spcAft>
                <a:spcPct val="0"/>
              </a:spcAft>
              <a:defRPr sz="4000">
                <a:solidFill>
                  <a:schemeClr val="bg1"/>
                </a:solidFill>
                <a:latin typeface="Arial" panose="020B0604020202020204" pitchFamily="34" charset="0"/>
              </a:defRPr>
            </a:lvl4pPr>
            <a:lvl5pPr algn="l" rtl="0" eaLnBrk="0" fontAlgn="base" hangingPunct="0">
              <a:spcBef>
                <a:spcPct val="0"/>
              </a:spcBef>
              <a:spcAft>
                <a:spcPct val="0"/>
              </a:spcAft>
              <a:defRPr sz="4000">
                <a:solidFill>
                  <a:schemeClr val="bg1"/>
                </a:solidFill>
                <a:latin typeface="Arial" panose="020B0604020202020204" pitchFamily="34" charset="0"/>
              </a:defRPr>
            </a:lvl5pPr>
            <a:lvl6pPr marL="457200" algn="l" rtl="0" fontAlgn="base">
              <a:spcBef>
                <a:spcPct val="0"/>
              </a:spcBef>
              <a:spcAft>
                <a:spcPct val="0"/>
              </a:spcAft>
              <a:defRPr sz="4000">
                <a:solidFill>
                  <a:schemeClr val="bg1"/>
                </a:solidFill>
                <a:latin typeface="Arial" panose="020B0604020202020204" pitchFamily="34" charset="0"/>
              </a:defRPr>
            </a:lvl6pPr>
            <a:lvl7pPr marL="914400" algn="l" rtl="0" fontAlgn="base">
              <a:spcBef>
                <a:spcPct val="0"/>
              </a:spcBef>
              <a:spcAft>
                <a:spcPct val="0"/>
              </a:spcAft>
              <a:defRPr sz="4000">
                <a:solidFill>
                  <a:schemeClr val="bg1"/>
                </a:solidFill>
                <a:latin typeface="Arial" panose="020B0604020202020204" pitchFamily="34" charset="0"/>
              </a:defRPr>
            </a:lvl7pPr>
            <a:lvl8pPr marL="1371600" algn="l" rtl="0" fontAlgn="base">
              <a:spcBef>
                <a:spcPct val="0"/>
              </a:spcBef>
              <a:spcAft>
                <a:spcPct val="0"/>
              </a:spcAft>
              <a:defRPr sz="4000">
                <a:solidFill>
                  <a:schemeClr val="bg1"/>
                </a:solidFill>
                <a:latin typeface="Arial" panose="020B0604020202020204" pitchFamily="34" charset="0"/>
              </a:defRPr>
            </a:lvl8pPr>
            <a:lvl9pPr marL="1828800" algn="l" rtl="0" fontAlgn="base">
              <a:spcBef>
                <a:spcPct val="0"/>
              </a:spcBef>
              <a:spcAft>
                <a:spcPct val="0"/>
              </a:spcAft>
              <a:defRPr sz="4000">
                <a:solidFill>
                  <a:schemeClr val="bg1"/>
                </a:solidFill>
                <a:latin typeface="Arial" panose="020B0604020202020204" pitchFamily="34" charset="0"/>
              </a:defRPr>
            </a:lvl9pPr>
          </a:lstStyle>
          <a:p>
            <a:pPr algn="ctr" eaLnBrk="1" fontAlgn="auto" hangingPunct="1">
              <a:lnSpc>
                <a:spcPct val="150000"/>
              </a:lnSpc>
              <a:spcBef>
                <a:spcPts val="0"/>
              </a:spcBef>
              <a:spcAft>
                <a:spcPts val="0"/>
              </a:spcAft>
              <a:defRPr/>
            </a:pPr>
            <a:r>
              <a:rPr lang="en-US" altLang="zh-TW" sz="2400" b="1" dirty="0" smtClean="0">
                <a:solidFill>
                  <a:srgbClr val="C00000"/>
                </a:solidFill>
                <a:latin typeface="Times New Roman" panose="02020603050405020304" pitchFamily="18" charset="0"/>
                <a:cs typeface="Times New Roman" panose="02020603050405020304" pitchFamily="18" charset="0"/>
              </a:rPr>
              <a:t>II. </a:t>
            </a:r>
            <a:r>
              <a:rPr lang="en-US" altLang="vi-VN" sz="2400" b="1" kern="0" dirty="0" smtClean="0">
                <a:solidFill>
                  <a:srgbClr val="C00000"/>
                </a:solidFill>
                <a:latin typeface="Times New Roman" panose="02020603050405020304" pitchFamily="18" charset="0"/>
                <a:cs typeface="Times New Roman" panose="02020603050405020304" pitchFamily="18" charset="0"/>
              </a:rPr>
              <a:t>CÁC </a:t>
            </a:r>
            <a:r>
              <a:rPr lang="en-US" altLang="vi-VN" sz="2400" b="1" kern="0" dirty="0">
                <a:solidFill>
                  <a:srgbClr val="C00000"/>
                </a:solidFill>
                <a:latin typeface="Times New Roman" panose="02020603050405020304" pitchFamily="18" charset="0"/>
                <a:cs typeface="Times New Roman" panose="02020603050405020304" pitchFamily="18" charset="0"/>
              </a:rPr>
              <a:t>PHƯƠNG TIỆN DIỄN ĐẠT VÀ ĐẶC TRƯNG CỦA NGÔN NGỮ BÁO CHÍ</a:t>
            </a:r>
            <a:endParaRPr lang="zh-TW" altLang="en-US" sz="2800" b="1" dirty="0" smtClean="0">
              <a:solidFill>
                <a:srgbClr val="C0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441388" y="1121693"/>
            <a:ext cx="6183103"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vi-VN" sz="2800" b="1" i="1" u="none" strike="noStrike" kern="0" cap="none" spc="0" normalizeH="0" baseline="0" noProof="0" dirty="0" smtClean="0">
                <a:ln>
                  <a:noFill/>
                </a:ln>
                <a:solidFill>
                  <a:srgbClr val="1D528D"/>
                </a:solidFill>
                <a:effectLst/>
                <a:uLnTx/>
                <a:uFillTx/>
                <a:latin typeface="Times New Roman" panose="02020603050405020304" pitchFamily="18" charset="0"/>
                <a:cs typeface="Times New Roman" panose="02020603050405020304" pitchFamily="18" charset="0"/>
              </a:rPr>
              <a:t>2. </a:t>
            </a:r>
            <a:r>
              <a:rPr kumimoji="0" lang="en-US" altLang="vi-VN" sz="2800" b="1" i="1" u="none" strike="noStrike" kern="0" cap="none" spc="0" normalizeH="0" baseline="0" noProof="0" dirty="0" err="1" smtClean="0">
                <a:ln>
                  <a:noFill/>
                </a:ln>
                <a:solidFill>
                  <a:srgbClr val="1D528D"/>
                </a:solidFill>
                <a:effectLst/>
                <a:uLnTx/>
                <a:uFillTx/>
                <a:latin typeface="Times New Roman" panose="02020603050405020304" pitchFamily="18" charset="0"/>
                <a:cs typeface="Times New Roman" panose="02020603050405020304" pitchFamily="18" charset="0"/>
              </a:rPr>
              <a:t>Các</a:t>
            </a:r>
            <a:r>
              <a:rPr kumimoji="0" lang="en-US" altLang="vi-VN" sz="2800" b="1" i="1" u="none" strike="noStrike" kern="0" cap="none" spc="0" normalizeH="0" baseline="0" noProof="0" dirty="0" smtClean="0">
                <a:ln>
                  <a:noFill/>
                </a:ln>
                <a:solidFill>
                  <a:srgbClr val="1D528D"/>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smtClean="0">
                <a:ln>
                  <a:noFill/>
                </a:ln>
                <a:solidFill>
                  <a:srgbClr val="1D528D"/>
                </a:solidFill>
                <a:effectLst/>
                <a:uLnTx/>
                <a:uFillTx/>
                <a:latin typeface="Times New Roman" panose="02020603050405020304" pitchFamily="18" charset="0"/>
                <a:cs typeface="Times New Roman" panose="02020603050405020304" pitchFamily="18" charset="0"/>
              </a:rPr>
              <a:t>đặc</a:t>
            </a:r>
            <a:r>
              <a:rPr kumimoji="0" lang="en-US" altLang="vi-VN" sz="2800" b="1" i="1" u="none" strike="noStrike" kern="0" cap="none" spc="0" normalizeH="0" baseline="0" noProof="0" dirty="0" smtClean="0">
                <a:ln>
                  <a:noFill/>
                </a:ln>
                <a:solidFill>
                  <a:srgbClr val="1D528D"/>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smtClean="0">
                <a:ln>
                  <a:noFill/>
                </a:ln>
                <a:solidFill>
                  <a:srgbClr val="1D528D"/>
                </a:solidFill>
                <a:effectLst/>
                <a:uLnTx/>
                <a:uFillTx/>
                <a:latin typeface="Times New Roman" panose="02020603050405020304" pitchFamily="18" charset="0"/>
                <a:cs typeface="Times New Roman" panose="02020603050405020304" pitchFamily="18" charset="0"/>
              </a:rPr>
              <a:t>trưng</a:t>
            </a:r>
            <a:r>
              <a:rPr kumimoji="0" lang="en-US" altLang="vi-VN" sz="2800" b="1" i="1" u="none" strike="noStrike" kern="0" cap="none" spc="0" normalizeH="0" baseline="0" noProof="0" dirty="0" smtClean="0">
                <a:ln>
                  <a:noFill/>
                </a:ln>
                <a:solidFill>
                  <a:srgbClr val="1D528D"/>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smtClean="0">
                <a:ln>
                  <a:noFill/>
                </a:ln>
                <a:solidFill>
                  <a:srgbClr val="1D528D"/>
                </a:solidFill>
                <a:effectLst/>
                <a:uLnTx/>
                <a:uFillTx/>
                <a:latin typeface="Times New Roman" panose="02020603050405020304" pitchFamily="18" charset="0"/>
                <a:cs typeface="Times New Roman" panose="02020603050405020304" pitchFamily="18" charset="0"/>
              </a:rPr>
              <a:t>của</a:t>
            </a:r>
            <a:r>
              <a:rPr kumimoji="0" lang="en-US" altLang="vi-VN" sz="2800" b="1" i="1" u="none" strike="noStrike" kern="0" cap="none" spc="0" normalizeH="0" baseline="0" noProof="0" dirty="0" smtClean="0">
                <a:ln>
                  <a:noFill/>
                </a:ln>
                <a:solidFill>
                  <a:srgbClr val="1D528D"/>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smtClean="0">
                <a:ln>
                  <a:noFill/>
                </a:ln>
                <a:solidFill>
                  <a:srgbClr val="1D528D"/>
                </a:solidFill>
                <a:effectLst/>
                <a:uLnTx/>
                <a:uFillTx/>
                <a:latin typeface="Times New Roman" panose="02020603050405020304" pitchFamily="18" charset="0"/>
                <a:cs typeface="Times New Roman" panose="02020603050405020304" pitchFamily="18" charset="0"/>
              </a:rPr>
              <a:t>ngôn</a:t>
            </a:r>
            <a:r>
              <a:rPr kumimoji="0" lang="en-US" altLang="vi-VN" sz="2800" b="1" i="1" u="none" strike="noStrike" kern="0" cap="none" spc="0" normalizeH="0" baseline="0" noProof="0" dirty="0" smtClean="0">
                <a:ln>
                  <a:noFill/>
                </a:ln>
                <a:solidFill>
                  <a:srgbClr val="1D528D"/>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smtClean="0">
                <a:ln>
                  <a:noFill/>
                </a:ln>
                <a:solidFill>
                  <a:srgbClr val="1D528D"/>
                </a:solidFill>
                <a:effectLst/>
                <a:uLnTx/>
                <a:uFillTx/>
                <a:latin typeface="Times New Roman" panose="02020603050405020304" pitchFamily="18" charset="0"/>
                <a:cs typeface="Times New Roman" panose="02020603050405020304" pitchFamily="18" charset="0"/>
              </a:rPr>
              <a:t>ngữ</a:t>
            </a:r>
            <a:r>
              <a:rPr kumimoji="0" lang="en-US" altLang="vi-VN" sz="2800" b="1" i="1" u="none" strike="noStrike" kern="0" cap="none" spc="0" normalizeH="0" baseline="0" noProof="0" dirty="0" smtClean="0">
                <a:ln>
                  <a:noFill/>
                </a:ln>
                <a:solidFill>
                  <a:srgbClr val="1D528D"/>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smtClean="0">
                <a:ln>
                  <a:noFill/>
                </a:ln>
                <a:solidFill>
                  <a:srgbClr val="1D528D"/>
                </a:solidFill>
                <a:effectLst/>
                <a:uLnTx/>
                <a:uFillTx/>
                <a:latin typeface="Times New Roman" panose="02020603050405020304" pitchFamily="18" charset="0"/>
                <a:cs typeface="Times New Roman" panose="02020603050405020304" pitchFamily="18" charset="0"/>
              </a:rPr>
              <a:t>báo</a:t>
            </a:r>
            <a:r>
              <a:rPr kumimoji="0" lang="en-US" altLang="vi-VN" sz="2800" b="1" i="1" u="none" strike="noStrike" kern="0" cap="none" spc="0" normalizeH="0" baseline="0" noProof="0" dirty="0" smtClean="0">
                <a:ln>
                  <a:noFill/>
                </a:ln>
                <a:solidFill>
                  <a:srgbClr val="1D528D"/>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smtClean="0">
                <a:ln>
                  <a:noFill/>
                </a:ln>
                <a:solidFill>
                  <a:srgbClr val="1D528D"/>
                </a:solidFill>
                <a:effectLst/>
                <a:uLnTx/>
                <a:uFillTx/>
                <a:latin typeface="Times New Roman" panose="02020603050405020304" pitchFamily="18" charset="0"/>
                <a:cs typeface="Times New Roman" panose="02020603050405020304" pitchFamily="18" charset="0"/>
              </a:rPr>
              <a:t>chí</a:t>
            </a:r>
            <a:r>
              <a:rPr kumimoji="0" lang="en-US" altLang="vi-VN" sz="2800" b="1" i="1" u="none" strike="noStrike" kern="0" cap="none" spc="0" normalizeH="0" baseline="0" noProof="0" dirty="0" smtClean="0">
                <a:ln>
                  <a:noFill/>
                </a:ln>
                <a:solidFill>
                  <a:srgbClr val="1D528D"/>
                </a:solidFill>
                <a:effectLst/>
                <a:uLnTx/>
                <a:uFillTx/>
                <a:latin typeface="Times New Roman" panose="02020603050405020304" pitchFamily="18" charset="0"/>
                <a:cs typeface="Times New Roman" panose="02020603050405020304" pitchFamily="18" charset="0"/>
              </a:rPr>
              <a:t> </a:t>
            </a:r>
            <a:endParaRPr kumimoji="0" lang="en-US" sz="1200" b="1" i="1" u="none" strike="noStrike" kern="0" cap="none" spc="0" normalizeH="0" baseline="0" noProof="0" dirty="0" smtClean="0">
              <a:ln>
                <a:noFill/>
              </a:ln>
              <a:solidFill>
                <a:sysClr val="windowText" lastClr="000000"/>
              </a:solidFill>
              <a:effectLst/>
              <a:uLnTx/>
              <a:uFillTx/>
            </a:endParaRPr>
          </a:p>
        </p:txBody>
      </p:sp>
      <p:grpSp>
        <p:nvGrpSpPr>
          <p:cNvPr id="7" name="Group 3"/>
          <p:cNvGrpSpPr/>
          <p:nvPr/>
        </p:nvGrpSpPr>
        <p:grpSpPr bwMode="auto">
          <a:xfrm>
            <a:off x="3610302" y="2033752"/>
            <a:ext cx="4607984" cy="3835972"/>
            <a:chOff x="1701" y="1253"/>
            <a:chExt cx="2177" cy="2132"/>
          </a:xfrm>
        </p:grpSpPr>
        <p:sp>
          <p:nvSpPr>
            <p:cNvPr id="8" name="AutoShape 4"/>
            <p:cNvSpPr>
              <a:spLocks noChangeArrowheads="1"/>
            </p:cNvSpPr>
            <p:nvPr/>
          </p:nvSpPr>
          <p:spPr bwMode="gray">
            <a:xfrm>
              <a:off x="1890" y="1442"/>
              <a:ext cx="1838" cy="1815"/>
            </a:xfrm>
            <a:custGeom>
              <a:avLst/>
              <a:gdLst>
                <a:gd name="T0" fmla="*/ 7 w 21600"/>
                <a:gd name="T1" fmla="*/ 0 h 21600"/>
                <a:gd name="T2" fmla="*/ 2 w 21600"/>
                <a:gd name="T3" fmla="*/ 2 h 21600"/>
                <a:gd name="T4" fmla="*/ 0 w 21600"/>
                <a:gd name="T5" fmla="*/ 6 h 21600"/>
                <a:gd name="T6" fmla="*/ 2 w 21600"/>
                <a:gd name="T7" fmla="*/ 11 h 21600"/>
                <a:gd name="T8" fmla="*/ 7 w 21600"/>
                <a:gd name="T9" fmla="*/ 13 h 21600"/>
                <a:gd name="T10" fmla="*/ 11 w 21600"/>
                <a:gd name="T11" fmla="*/ 11 h 21600"/>
                <a:gd name="T12" fmla="*/ 13 w 21600"/>
                <a:gd name="T13" fmla="*/ 6 h 21600"/>
                <a:gd name="T14" fmla="*/ 11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61 w 21600"/>
                <a:gd name="T25" fmla="*/ 3166 h 21600"/>
                <a:gd name="T26" fmla="*/ 18439 w 21600"/>
                <a:gd name="T27" fmla="*/ 1843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0C0C0"/>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fontAlgn="base" hangingPunct="0">
                <a:spcBef>
                  <a:spcPct val="0"/>
                </a:spcBef>
                <a:spcAft>
                  <a:spcPct val="0"/>
                </a:spcAft>
              </a:pPr>
              <a:endParaRPr lang="en-US" sz="2800" b="1" smtClean="0">
                <a:solidFill>
                  <a:srgbClr val="000000"/>
                </a:solidFill>
                <a:latin typeface="Century Gothic" panose="020B0502020202020204" pitchFamily="34" charset="0"/>
              </a:endParaRPr>
            </a:p>
          </p:txBody>
        </p:sp>
        <p:sp>
          <p:nvSpPr>
            <p:cNvPr id="9" name="Freeform 5"/>
            <p:cNvSpPr/>
            <p:nvPr/>
          </p:nvSpPr>
          <p:spPr bwMode="gray">
            <a:xfrm rot="5400000">
              <a:off x="2795" y="1397"/>
              <a:ext cx="905" cy="920"/>
            </a:xfrm>
            <a:custGeom>
              <a:avLst/>
              <a:gdLst>
                <a:gd name="T0" fmla="*/ 0 w 1448"/>
                <a:gd name="T1" fmla="*/ 369 h 1452"/>
                <a:gd name="T2" fmla="*/ 2 w 1448"/>
                <a:gd name="T3" fmla="*/ 336 h 1452"/>
                <a:gd name="T4" fmla="*/ 6 w 1448"/>
                <a:gd name="T5" fmla="*/ 303 h 1452"/>
                <a:gd name="T6" fmla="*/ 13 w 1448"/>
                <a:gd name="T7" fmla="*/ 271 h 1452"/>
                <a:gd name="T8" fmla="*/ 22 w 1448"/>
                <a:gd name="T9" fmla="*/ 241 h 1452"/>
                <a:gd name="T10" fmla="*/ 34 w 1448"/>
                <a:gd name="T11" fmla="*/ 211 h 1452"/>
                <a:gd name="T12" fmla="*/ 49 w 1448"/>
                <a:gd name="T13" fmla="*/ 182 h 1452"/>
                <a:gd name="T14" fmla="*/ 64 w 1448"/>
                <a:gd name="T15" fmla="*/ 156 h 1452"/>
                <a:gd name="T16" fmla="*/ 83 w 1448"/>
                <a:gd name="T17" fmla="*/ 131 h 1452"/>
                <a:gd name="T18" fmla="*/ 104 w 1448"/>
                <a:gd name="T19" fmla="*/ 108 h 1452"/>
                <a:gd name="T20" fmla="*/ 126 w 1448"/>
                <a:gd name="T21" fmla="*/ 87 h 1452"/>
                <a:gd name="T22" fmla="*/ 149 w 1448"/>
                <a:gd name="T23" fmla="*/ 68 h 1452"/>
                <a:gd name="T24" fmla="*/ 176 w 1448"/>
                <a:gd name="T25" fmla="*/ 50 h 1452"/>
                <a:gd name="T26" fmla="*/ 203 w 1448"/>
                <a:gd name="T27" fmla="*/ 35 h 1452"/>
                <a:gd name="T28" fmla="*/ 230 w 1448"/>
                <a:gd name="T29" fmla="*/ 23 h 1452"/>
                <a:gd name="T30" fmla="*/ 260 w 1448"/>
                <a:gd name="T31" fmla="*/ 13 h 1452"/>
                <a:gd name="T32" fmla="*/ 290 w 1448"/>
                <a:gd name="T33" fmla="*/ 6 h 1452"/>
                <a:gd name="T34" fmla="*/ 321 w 1448"/>
                <a:gd name="T35" fmla="*/ 2 h 1452"/>
                <a:gd name="T36" fmla="*/ 354 w 1448"/>
                <a:gd name="T37" fmla="*/ 0 h 1452"/>
                <a:gd name="T38" fmla="*/ 354 w 1448"/>
                <a:gd name="T39" fmla="*/ 184 h 1452"/>
                <a:gd name="T40" fmla="*/ 332 w 1448"/>
                <a:gd name="T41" fmla="*/ 186 h 1452"/>
                <a:gd name="T42" fmla="*/ 310 w 1448"/>
                <a:gd name="T43" fmla="*/ 190 h 1452"/>
                <a:gd name="T44" fmla="*/ 289 w 1448"/>
                <a:gd name="T45" fmla="*/ 196 h 1452"/>
                <a:gd name="T46" fmla="*/ 271 w 1448"/>
                <a:gd name="T47" fmla="*/ 206 h 1452"/>
                <a:gd name="T48" fmla="*/ 253 w 1448"/>
                <a:gd name="T49" fmla="*/ 217 h 1452"/>
                <a:gd name="T50" fmla="*/ 236 w 1448"/>
                <a:gd name="T51" fmla="*/ 232 h 1452"/>
                <a:gd name="T52" fmla="*/ 221 w 1448"/>
                <a:gd name="T53" fmla="*/ 247 h 1452"/>
                <a:gd name="T54" fmla="*/ 209 w 1448"/>
                <a:gd name="T55" fmla="*/ 264 h 1452"/>
                <a:gd name="T56" fmla="*/ 198 w 1448"/>
                <a:gd name="T57" fmla="*/ 282 h 1452"/>
                <a:gd name="T58" fmla="*/ 189 w 1448"/>
                <a:gd name="T59" fmla="*/ 303 h 1452"/>
                <a:gd name="T60" fmla="*/ 182 w 1448"/>
                <a:gd name="T61" fmla="*/ 324 h 1452"/>
                <a:gd name="T62" fmla="*/ 178 w 1448"/>
                <a:gd name="T63" fmla="*/ 346 h 1452"/>
                <a:gd name="T64" fmla="*/ 177 w 1448"/>
                <a:gd name="T65" fmla="*/ 369 h 1452"/>
                <a:gd name="T66" fmla="*/ 0 w 1448"/>
                <a:gd name="T67" fmla="*/ 369 h 1452"/>
                <a:gd name="T68" fmla="*/ 0 w 1448"/>
                <a:gd name="T69" fmla="*/ 369 h 14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48" h="1452">
                  <a:moveTo>
                    <a:pt x="0" y="1452"/>
                  </a:moveTo>
                  <a:lnTo>
                    <a:pt x="6" y="1320"/>
                  </a:lnTo>
                  <a:lnTo>
                    <a:pt x="24" y="1190"/>
                  </a:lnTo>
                  <a:lnTo>
                    <a:pt x="52" y="1066"/>
                  </a:lnTo>
                  <a:lnTo>
                    <a:pt x="90" y="946"/>
                  </a:lnTo>
                  <a:lnTo>
                    <a:pt x="140" y="830"/>
                  </a:lnTo>
                  <a:lnTo>
                    <a:pt x="198" y="718"/>
                  </a:lnTo>
                  <a:lnTo>
                    <a:pt x="264" y="614"/>
                  </a:lnTo>
                  <a:lnTo>
                    <a:pt x="340" y="516"/>
                  </a:lnTo>
                  <a:lnTo>
                    <a:pt x="424" y="424"/>
                  </a:lnTo>
                  <a:lnTo>
                    <a:pt x="516" y="342"/>
                  </a:lnTo>
                  <a:lnTo>
                    <a:pt x="612" y="266"/>
                  </a:lnTo>
                  <a:lnTo>
                    <a:pt x="718" y="198"/>
                  </a:lnTo>
                  <a:lnTo>
                    <a:pt x="828" y="140"/>
                  </a:lnTo>
                  <a:lnTo>
                    <a:pt x="942" y="90"/>
                  </a:lnTo>
                  <a:lnTo>
                    <a:pt x="1064" y="52"/>
                  </a:lnTo>
                  <a:lnTo>
                    <a:pt x="1188" y="22"/>
                  </a:lnTo>
                  <a:lnTo>
                    <a:pt x="1316" y="6"/>
                  </a:lnTo>
                  <a:lnTo>
                    <a:pt x="1448" y="0"/>
                  </a:lnTo>
                  <a:lnTo>
                    <a:pt x="1448" y="726"/>
                  </a:lnTo>
                  <a:lnTo>
                    <a:pt x="1358" y="732"/>
                  </a:lnTo>
                  <a:lnTo>
                    <a:pt x="1270" y="748"/>
                  </a:lnTo>
                  <a:lnTo>
                    <a:pt x="1186" y="774"/>
                  </a:lnTo>
                  <a:lnTo>
                    <a:pt x="1108" y="810"/>
                  </a:lnTo>
                  <a:lnTo>
                    <a:pt x="1034" y="856"/>
                  </a:lnTo>
                  <a:lnTo>
                    <a:pt x="968" y="910"/>
                  </a:lnTo>
                  <a:lnTo>
                    <a:pt x="906" y="970"/>
                  </a:lnTo>
                  <a:lnTo>
                    <a:pt x="854" y="1038"/>
                  </a:lnTo>
                  <a:lnTo>
                    <a:pt x="808" y="1110"/>
                  </a:lnTo>
                  <a:lnTo>
                    <a:pt x="772" y="1190"/>
                  </a:lnTo>
                  <a:lnTo>
                    <a:pt x="746" y="1274"/>
                  </a:lnTo>
                  <a:lnTo>
                    <a:pt x="730" y="1360"/>
                  </a:lnTo>
                  <a:lnTo>
                    <a:pt x="724" y="1452"/>
                  </a:lnTo>
                  <a:lnTo>
                    <a:pt x="0" y="1452"/>
                  </a:lnTo>
                  <a:close/>
                </a:path>
              </a:pathLst>
            </a:custGeom>
            <a:solidFill>
              <a:srgbClr val="3399FF"/>
            </a:solidFill>
            <a:ln>
              <a:noFill/>
            </a:ln>
            <a:extLst>
              <a:ext uri="{91240B29-F687-4F45-9708-019B960494DF}">
                <a14:hiddenLine xmlns:a14="http://schemas.microsoft.com/office/drawing/2010/main" w="0">
                  <a:solidFill>
                    <a:srgbClr val="D6E2E8"/>
                  </a:solidFill>
                  <a:prstDash val="solid"/>
                  <a:round/>
                </a14:hiddenLine>
              </a:ext>
            </a:extLst>
          </p:spPr>
          <p:txBody>
            <a:bodyPr/>
            <a:lstStyle/>
            <a:p>
              <a:pPr eaLnBrk="0" fontAlgn="base" hangingPunct="0">
                <a:spcBef>
                  <a:spcPct val="0"/>
                </a:spcBef>
                <a:spcAft>
                  <a:spcPct val="0"/>
                </a:spcAft>
              </a:pPr>
              <a:endParaRPr lang="en-US" sz="2800" b="1" smtClean="0">
                <a:solidFill>
                  <a:srgbClr val="000000"/>
                </a:solidFill>
                <a:latin typeface="Century Gothic" panose="020B0502020202020204" pitchFamily="34" charset="0"/>
              </a:endParaRPr>
            </a:p>
          </p:txBody>
        </p:sp>
        <p:sp>
          <p:nvSpPr>
            <p:cNvPr id="10" name="Freeform 6"/>
            <p:cNvSpPr/>
            <p:nvPr/>
          </p:nvSpPr>
          <p:spPr bwMode="gray">
            <a:xfrm rot="7200000">
              <a:off x="2965" y="1686"/>
              <a:ext cx="905" cy="920"/>
            </a:xfrm>
            <a:custGeom>
              <a:avLst/>
              <a:gdLst>
                <a:gd name="T0" fmla="*/ 0 w 1448"/>
                <a:gd name="T1" fmla="*/ 369 h 1452"/>
                <a:gd name="T2" fmla="*/ 2 w 1448"/>
                <a:gd name="T3" fmla="*/ 336 h 1452"/>
                <a:gd name="T4" fmla="*/ 6 w 1448"/>
                <a:gd name="T5" fmla="*/ 303 h 1452"/>
                <a:gd name="T6" fmla="*/ 13 w 1448"/>
                <a:gd name="T7" fmla="*/ 271 h 1452"/>
                <a:gd name="T8" fmla="*/ 22 w 1448"/>
                <a:gd name="T9" fmla="*/ 241 h 1452"/>
                <a:gd name="T10" fmla="*/ 34 w 1448"/>
                <a:gd name="T11" fmla="*/ 211 h 1452"/>
                <a:gd name="T12" fmla="*/ 49 w 1448"/>
                <a:gd name="T13" fmla="*/ 182 h 1452"/>
                <a:gd name="T14" fmla="*/ 64 w 1448"/>
                <a:gd name="T15" fmla="*/ 156 h 1452"/>
                <a:gd name="T16" fmla="*/ 83 w 1448"/>
                <a:gd name="T17" fmla="*/ 131 h 1452"/>
                <a:gd name="T18" fmla="*/ 104 w 1448"/>
                <a:gd name="T19" fmla="*/ 108 h 1452"/>
                <a:gd name="T20" fmla="*/ 126 w 1448"/>
                <a:gd name="T21" fmla="*/ 87 h 1452"/>
                <a:gd name="T22" fmla="*/ 149 w 1448"/>
                <a:gd name="T23" fmla="*/ 68 h 1452"/>
                <a:gd name="T24" fmla="*/ 176 w 1448"/>
                <a:gd name="T25" fmla="*/ 50 h 1452"/>
                <a:gd name="T26" fmla="*/ 203 w 1448"/>
                <a:gd name="T27" fmla="*/ 35 h 1452"/>
                <a:gd name="T28" fmla="*/ 230 w 1448"/>
                <a:gd name="T29" fmla="*/ 23 h 1452"/>
                <a:gd name="T30" fmla="*/ 260 w 1448"/>
                <a:gd name="T31" fmla="*/ 13 h 1452"/>
                <a:gd name="T32" fmla="*/ 290 w 1448"/>
                <a:gd name="T33" fmla="*/ 6 h 1452"/>
                <a:gd name="T34" fmla="*/ 321 w 1448"/>
                <a:gd name="T35" fmla="*/ 2 h 1452"/>
                <a:gd name="T36" fmla="*/ 354 w 1448"/>
                <a:gd name="T37" fmla="*/ 0 h 1452"/>
                <a:gd name="T38" fmla="*/ 354 w 1448"/>
                <a:gd name="T39" fmla="*/ 184 h 1452"/>
                <a:gd name="T40" fmla="*/ 332 w 1448"/>
                <a:gd name="T41" fmla="*/ 186 h 1452"/>
                <a:gd name="T42" fmla="*/ 310 w 1448"/>
                <a:gd name="T43" fmla="*/ 190 h 1452"/>
                <a:gd name="T44" fmla="*/ 289 w 1448"/>
                <a:gd name="T45" fmla="*/ 196 h 1452"/>
                <a:gd name="T46" fmla="*/ 271 w 1448"/>
                <a:gd name="T47" fmla="*/ 206 h 1452"/>
                <a:gd name="T48" fmla="*/ 253 w 1448"/>
                <a:gd name="T49" fmla="*/ 217 h 1452"/>
                <a:gd name="T50" fmla="*/ 236 w 1448"/>
                <a:gd name="T51" fmla="*/ 232 h 1452"/>
                <a:gd name="T52" fmla="*/ 221 w 1448"/>
                <a:gd name="T53" fmla="*/ 247 h 1452"/>
                <a:gd name="T54" fmla="*/ 209 w 1448"/>
                <a:gd name="T55" fmla="*/ 264 h 1452"/>
                <a:gd name="T56" fmla="*/ 198 w 1448"/>
                <a:gd name="T57" fmla="*/ 282 h 1452"/>
                <a:gd name="T58" fmla="*/ 189 w 1448"/>
                <a:gd name="T59" fmla="*/ 303 h 1452"/>
                <a:gd name="T60" fmla="*/ 182 w 1448"/>
                <a:gd name="T61" fmla="*/ 324 h 1452"/>
                <a:gd name="T62" fmla="*/ 178 w 1448"/>
                <a:gd name="T63" fmla="*/ 346 h 1452"/>
                <a:gd name="T64" fmla="*/ 177 w 1448"/>
                <a:gd name="T65" fmla="*/ 369 h 1452"/>
                <a:gd name="T66" fmla="*/ 0 w 1448"/>
                <a:gd name="T67" fmla="*/ 369 h 1452"/>
                <a:gd name="T68" fmla="*/ 0 w 1448"/>
                <a:gd name="T69" fmla="*/ 369 h 14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48" h="1452">
                  <a:moveTo>
                    <a:pt x="0" y="1452"/>
                  </a:moveTo>
                  <a:lnTo>
                    <a:pt x="6" y="1320"/>
                  </a:lnTo>
                  <a:lnTo>
                    <a:pt x="24" y="1190"/>
                  </a:lnTo>
                  <a:lnTo>
                    <a:pt x="52" y="1066"/>
                  </a:lnTo>
                  <a:lnTo>
                    <a:pt x="90" y="946"/>
                  </a:lnTo>
                  <a:lnTo>
                    <a:pt x="140" y="830"/>
                  </a:lnTo>
                  <a:lnTo>
                    <a:pt x="198" y="718"/>
                  </a:lnTo>
                  <a:lnTo>
                    <a:pt x="264" y="614"/>
                  </a:lnTo>
                  <a:lnTo>
                    <a:pt x="340" y="516"/>
                  </a:lnTo>
                  <a:lnTo>
                    <a:pt x="424" y="424"/>
                  </a:lnTo>
                  <a:lnTo>
                    <a:pt x="516" y="342"/>
                  </a:lnTo>
                  <a:lnTo>
                    <a:pt x="612" y="266"/>
                  </a:lnTo>
                  <a:lnTo>
                    <a:pt x="718" y="198"/>
                  </a:lnTo>
                  <a:lnTo>
                    <a:pt x="828" y="140"/>
                  </a:lnTo>
                  <a:lnTo>
                    <a:pt x="942" y="90"/>
                  </a:lnTo>
                  <a:lnTo>
                    <a:pt x="1064" y="52"/>
                  </a:lnTo>
                  <a:lnTo>
                    <a:pt x="1188" y="22"/>
                  </a:lnTo>
                  <a:lnTo>
                    <a:pt x="1316" y="6"/>
                  </a:lnTo>
                  <a:lnTo>
                    <a:pt x="1448" y="0"/>
                  </a:lnTo>
                  <a:lnTo>
                    <a:pt x="1448" y="726"/>
                  </a:lnTo>
                  <a:lnTo>
                    <a:pt x="1358" y="732"/>
                  </a:lnTo>
                  <a:lnTo>
                    <a:pt x="1270" y="748"/>
                  </a:lnTo>
                  <a:lnTo>
                    <a:pt x="1186" y="774"/>
                  </a:lnTo>
                  <a:lnTo>
                    <a:pt x="1108" y="810"/>
                  </a:lnTo>
                  <a:lnTo>
                    <a:pt x="1034" y="856"/>
                  </a:lnTo>
                  <a:lnTo>
                    <a:pt x="968" y="910"/>
                  </a:lnTo>
                  <a:lnTo>
                    <a:pt x="906" y="970"/>
                  </a:lnTo>
                  <a:lnTo>
                    <a:pt x="854" y="1038"/>
                  </a:lnTo>
                  <a:lnTo>
                    <a:pt x="808" y="1110"/>
                  </a:lnTo>
                  <a:lnTo>
                    <a:pt x="772" y="1190"/>
                  </a:lnTo>
                  <a:lnTo>
                    <a:pt x="746" y="1274"/>
                  </a:lnTo>
                  <a:lnTo>
                    <a:pt x="730" y="1360"/>
                  </a:lnTo>
                  <a:lnTo>
                    <a:pt x="724" y="1452"/>
                  </a:lnTo>
                  <a:lnTo>
                    <a:pt x="0" y="1452"/>
                  </a:lnTo>
                  <a:close/>
                </a:path>
              </a:pathLst>
            </a:custGeom>
            <a:gradFill rotWithShape="0">
              <a:gsLst>
                <a:gs pos="0">
                  <a:srgbClr val="3399FF"/>
                </a:gs>
                <a:gs pos="100000">
                  <a:srgbClr val="184776"/>
                </a:gs>
              </a:gsLst>
              <a:lin ang="2700000" scaled="1"/>
            </a:gradFill>
            <a:ln>
              <a:noFill/>
            </a:ln>
            <a:extLst>
              <a:ext uri="{91240B29-F687-4F45-9708-019B960494DF}">
                <a14:hiddenLine xmlns:a14="http://schemas.microsoft.com/office/drawing/2010/main" w="0">
                  <a:solidFill>
                    <a:srgbClr val="D6E2E8"/>
                  </a:solidFill>
                  <a:prstDash val="solid"/>
                  <a:round/>
                </a14:hiddenLine>
              </a:ext>
            </a:extLst>
          </p:spPr>
          <p:txBody>
            <a:bodyPr/>
            <a:lstStyle/>
            <a:p>
              <a:pPr eaLnBrk="0" fontAlgn="base" hangingPunct="0">
                <a:spcBef>
                  <a:spcPct val="0"/>
                </a:spcBef>
                <a:spcAft>
                  <a:spcPct val="0"/>
                </a:spcAft>
              </a:pPr>
              <a:endParaRPr lang="en-US" sz="2800" b="1" smtClean="0">
                <a:solidFill>
                  <a:srgbClr val="000000"/>
                </a:solidFill>
                <a:latin typeface="Century Gothic" panose="020B0502020202020204" pitchFamily="34" charset="0"/>
              </a:endParaRPr>
            </a:p>
          </p:txBody>
        </p:sp>
        <p:sp>
          <p:nvSpPr>
            <p:cNvPr id="11" name="AutoShape 7"/>
            <p:cNvSpPr>
              <a:spLocks noChangeArrowheads="1"/>
            </p:cNvSpPr>
            <p:nvPr/>
          </p:nvSpPr>
          <p:spPr bwMode="gray">
            <a:xfrm rot="1800000">
              <a:off x="3016" y="2314"/>
              <a:ext cx="776" cy="493"/>
            </a:xfrm>
            <a:prstGeom prst="triangle">
              <a:avLst>
                <a:gd name="adj" fmla="val 50000"/>
              </a:avLst>
            </a:prstGeom>
            <a:solidFill>
              <a:srgbClr val="4EC44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vi-VN" altLang="vi-VN" smtClean="0">
                <a:solidFill>
                  <a:srgbClr val="000000"/>
                </a:solidFill>
              </a:endParaRPr>
            </a:p>
          </p:txBody>
        </p:sp>
        <p:grpSp>
          <p:nvGrpSpPr>
            <p:cNvPr id="12" name="Group 8"/>
            <p:cNvGrpSpPr/>
            <p:nvPr/>
          </p:nvGrpSpPr>
          <p:grpSpPr bwMode="auto">
            <a:xfrm>
              <a:off x="2158" y="2478"/>
              <a:ext cx="1254" cy="907"/>
              <a:chOff x="1895" y="2616"/>
              <a:chExt cx="1810" cy="1278"/>
            </a:xfrm>
          </p:grpSpPr>
          <p:sp>
            <p:nvSpPr>
              <p:cNvPr id="18" name="Freeform 9"/>
              <p:cNvSpPr/>
              <p:nvPr/>
            </p:nvSpPr>
            <p:spPr bwMode="gray">
              <a:xfrm rot="-9000000">
                <a:off x="2381" y="2616"/>
                <a:ext cx="1324" cy="1278"/>
              </a:xfrm>
              <a:custGeom>
                <a:avLst/>
                <a:gdLst>
                  <a:gd name="T0" fmla="*/ 0 w 1448"/>
                  <a:gd name="T1" fmla="*/ 990 h 1452"/>
                  <a:gd name="T2" fmla="*/ 5 w 1448"/>
                  <a:gd name="T3" fmla="*/ 900 h 1452"/>
                  <a:gd name="T4" fmla="*/ 18 w 1448"/>
                  <a:gd name="T5" fmla="*/ 812 h 1452"/>
                  <a:gd name="T6" fmla="*/ 40 w 1448"/>
                  <a:gd name="T7" fmla="*/ 727 h 1452"/>
                  <a:gd name="T8" fmla="*/ 69 w 1448"/>
                  <a:gd name="T9" fmla="*/ 645 h 1452"/>
                  <a:gd name="T10" fmla="*/ 107 w 1448"/>
                  <a:gd name="T11" fmla="*/ 566 h 1452"/>
                  <a:gd name="T12" fmla="*/ 152 w 1448"/>
                  <a:gd name="T13" fmla="*/ 489 h 1452"/>
                  <a:gd name="T14" fmla="*/ 201 w 1448"/>
                  <a:gd name="T15" fmla="*/ 418 h 1452"/>
                  <a:gd name="T16" fmla="*/ 260 w 1448"/>
                  <a:gd name="T17" fmla="*/ 352 h 1452"/>
                  <a:gd name="T18" fmla="*/ 325 w 1448"/>
                  <a:gd name="T19" fmla="*/ 289 h 1452"/>
                  <a:gd name="T20" fmla="*/ 395 w 1448"/>
                  <a:gd name="T21" fmla="*/ 233 h 1452"/>
                  <a:gd name="T22" fmla="*/ 468 w 1448"/>
                  <a:gd name="T23" fmla="*/ 181 h 1452"/>
                  <a:gd name="T24" fmla="*/ 550 w 1448"/>
                  <a:gd name="T25" fmla="*/ 135 h 1452"/>
                  <a:gd name="T26" fmla="*/ 633 w 1448"/>
                  <a:gd name="T27" fmla="*/ 95 h 1452"/>
                  <a:gd name="T28" fmla="*/ 720 w 1448"/>
                  <a:gd name="T29" fmla="*/ 62 h 1452"/>
                  <a:gd name="T30" fmla="*/ 814 w 1448"/>
                  <a:gd name="T31" fmla="*/ 35 h 1452"/>
                  <a:gd name="T32" fmla="*/ 908 w 1448"/>
                  <a:gd name="T33" fmla="*/ 15 h 1452"/>
                  <a:gd name="T34" fmla="*/ 1006 w 1448"/>
                  <a:gd name="T35" fmla="*/ 4 h 1452"/>
                  <a:gd name="T36" fmla="*/ 1107 w 1448"/>
                  <a:gd name="T37" fmla="*/ 0 h 1452"/>
                  <a:gd name="T38" fmla="*/ 1107 w 1448"/>
                  <a:gd name="T39" fmla="*/ 495 h 1452"/>
                  <a:gd name="T40" fmla="*/ 1039 w 1448"/>
                  <a:gd name="T41" fmla="*/ 499 h 1452"/>
                  <a:gd name="T42" fmla="*/ 971 w 1448"/>
                  <a:gd name="T43" fmla="*/ 510 h 1452"/>
                  <a:gd name="T44" fmla="*/ 906 w 1448"/>
                  <a:gd name="T45" fmla="*/ 527 h 1452"/>
                  <a:gd name="T46" fmla="*/ 847 w 1448"/>
                  <a:gd name="T47" fmla="*/ 553 h 1452"/>
                  <a:gd name="T48" fmla="*/ 790 w 1448"/>
                  <a:gd name="T49" fmla="*/ 584 h 1452"/>
                  <a:gd name="T50" fmla="*/ 740 w 1448"/>
                  <a:gd name="T51" fmla="*/ 621 h 1452"/>
                  <a:gd name="T52" fmla="*/ 692 w 1448"/>
                  <a:gd name="T53" fmla="*/ 662 h 1452"/>
                  <a:gd name="T54" fmla="*/ 653 w 1448"/>
                  <a:gd name="T55" fmla="*/ 708 h 1452"/>
                  <a:gd name="T56" fmla="*/ 618 w 1448"/>
                  <a:gd name="T57" fmla="*/ 757 h 1452"/>
                  <a:gd name="T58" fmla="*/ 591 w 1448"/>
                  <a:gd name="T59" fmla="*/ 812 h 1452"/>
                  <a:gd name="T60" fmla="*/ 571 w 1448"/>
                  <a:gd name="T61" fmla="*/ 869 h 1452"/>
                  <a:gd name="T62" fmla="*/ 558 w 1448"/>
                  <a:gd name="T63" fmla="*/ 928 h 1452"/>
                  <a:gd name="T64" fmla="*/ 553 w 1448"/>
                  <a:gd name="T65" fmla="*/ 990 h 1452"/>
                  <a:gd name="T66" fmla="*/ 0 w 1448"/>
                  <a:gd name="T67" fmla="*/ 990 h 1452"/>
                  <a:gd name="T68" fmla="*/ 0 w 1448"/>
                  <a:gd name="T69" fmla="*/ 990 h 14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48" h="1452">
                    <a:moveTo>
                      <a:pt x="0" y="1452"/>
                    </a:moveTo>
                    <a:lnTo>
                      <a:pt x="6" y="1320"/>
                    </a:lnTo>
                    <a:lnTo>
                      <a:pt x="24" y="1190"/>
                    </a:lnTo>
                    <a:lnTo>
                      <a:pt x="52" y="1066"/>
                    </a:lnTo>
                    <a:lnTo>
                      <a:pt x="90" y="946"/>
                    </a:lnTo>
                    <a:lnTo>
                      <a:pt x="140" y="830"/>
                    </a:lnTo>
                    <a:lnTo>
                      <a:pt x="198" y="718"/>
                    </a:lnTo>
                    <a:lnTo>
                      <a:pt x="264" y="614"/>
                    </a:lnTo>
                    <a:lnTo>
                      <a:pt x="340" y="516"/>
                    </a:lnTo>
                    <a:lnTo>
                      <a:pt x="424" y="424"/>
                    </a:lnTo>
                    <a:lnTo>
                      <a:pt x="516" y="342"/>
                    </a:lnTo>
                    <a:lnTo>
                      <a:pt x="612" y="266"/>
                    </a:lnTo>
                    <a:lnTo>
                      <a:pt x="718" y="198"/>
                    </a:lnTo>
                    <a:lnTo>
                      <a:pt x="828" y="140"/>
                    </a:lnTo>
                    <a:lnTo>
                      <a:pt x="942" y="90"/>
                    </a:lnTo>
                    <a:lnTo>
                      <a:pt x="1064" y="52"/>
                    </a:lnTo>
                    <a:lnTo>
                      <a:pt x="1188" y="22"/>
                    </a:lnTo>
                    <a:lnTo>
                      <a:pt x="1316" y="6"/>
                    </a:lnTo>
                    <a:lnTo>
                      <a:pt x="1448" y="0"/>
                    </a:lnTo>
                    <a:lnTo>
                      <a:pt x="1448" y="726"/>
                    </a:lnTo>
                    <a:lnTo>
                      <a:pt x="1358" y="732"/>
                    </a:lnTo>
                    <a:lnTo>
                      <a:pt x="1270" y="748"/>
                    </a:lnTo>
                    <a:lnTo>
                      <a:pt x="1186" y="774"/>
                    </a:lnTo>
                    <a:lnTo>
                      <a:pt x="1108" y="810"/>
                    </a:lnTo>
                    <a:lnTo>
                      <a:pt x="1034" y="856"/>
                    </a:lnTo>
                    <a:lnTo>
                      <a:pt x="968" y="910"/>
                    </a:lnTo>
                    <a:lnTo>
                      <a:pt x="906" y="970"/>
                    </a:lnTo>
                    <a:lnTo>
                      <a:pt x="854" y="1038"/>
                    </a:lnTo>
                    <a:lnTo>
                      <a:pt x="808" y="1110"/>
                    </a:lnTo>
                    <a:lnTo>
                      <a:pt x="772" y="1190"/>
                    </a:lnTo>
                    <a:lnTo>
                      <a:pt x="746" y="1274"/>
                    </a:lnTo>
                    <a:lnTo>
                      <a:pt x="730" y="1360"/>
                    </a:lnTo>
                    <a:lnTo>
                      <a:pt x="724" y="1452"/>
                    </a:lnTo>
                    <a:lnTo>
                      <a:pt x="0" y="1452"/>
                    </a:lnTo>
                    <a:close/>
                  </a:path>
                </a:pathLst>
              </a:custGeom>
              <a:solidFill>
                <a:srgbClr val="4EC44E"/>
              </a:solidFill>
              <a:ln>
                <a:noFill/>
              </a:ln>
              <a:extLst>
                <a:ext uri="{91240B29-F687-4F45-9708-019B960494DF}">
                  <a14:hiddenLine xmlns:a14="http://schemas.microsoft.com/office/drawing/2010/main" w="0">
                    <a:solidFill>
                      <a:srgbClr val="D6E2E8"/>
                    </a:solidFill>
                    <a:prstDash val="solid"/>
                    <a:round/>
                  </a14:hiddenLine>
                </a:ext>
              </a:extLst>
            </p:spPr>
            <p:txBody>
              <a:bodyPr/>
              <a:lstStyle/>
              <a:p>
                <a:pPr eaLnBrk="0" fontAlgn="base" hangingPunct="0">
                  <a:spcBef>
                    <a:spcPct val="0"/>
                  </a:spcBef>
                  <a:spcAft>
                    <a:spcPct val="0"/>
                  </a:spcAft>
                </a:pPr>
                <a:endParaRPr lang="en-US" sz="2800" b="1" smtClean="0">
                  <a:solidFill>
                    <a:srgbClr val="000000"/>
                  </a:solidFill>
                  <a:latin typeface="Century Gothic" panose="020B0502020202020204" pitchFamily="34" charset="0"/>
                </a:endParaRPr>
              </a:p>
            </p:txBody>
          </p:sp>
          <p:sp>
            <p:nvSpPr>
              <p:cNvPr id="19" name="Freeform 10"/>
              <p:cNvSpPr/>
              <p:nvPr/>
            </p:nvSpPr>
            <p:spPr bwMode="gray">
              <a:xfrm rot="-7200000">
                <a:off x="1921" y="2593"/>
                <a:ext cx="1275" cy="1327"/>
              </a:xfrm>
              <a:custGeom>
                <a:avLst/>
                <a:gdLst>
                  <a:gd name="T0" fmla="*/ 0 w 1448"/>
                  <a:gd name="T1" fmla="*/ 1109 h 1452"/>
                  <a:gd name="T2" fmla="*/ 4 w 1448"/>
                  <a:gd name="T3" fmla="*/ 1007 h 1452"/>
                  <a:gd name="T4" fmla="*/ 16 w 1448"/>
                  <a:gd name="T5" fmla="*/ 908 h 1452"/>
                  <a:gd name="T6" fmla="*/ 36 w 1448"/>
                  <a:gd name="T7" fmla="*/ 813 h 1452"/>
                  <a:gd name="T8" fmla="*/ 62 w 1448"/>
                  <a:gd name="T9" fmla="*/ 723 h 1452"/>
                  <a:gd name="T10" fmla="*/ 95 w 1448"/>
                  <a:gd name="T11" fmla="*/ 634 h 1452"/>
                  <a:gd name="T12" fmla="*/ 135 w 1448"/>
                  <a:gd name="T13" fmla="*/ 548 h 1452"/>
                  <a:gd name="T14" fmla="*/ 180 w 1448"/>
                  <a:gd name="T15" fmla="*/ 469 h 1452"/>
                  <a:gd name="T16" fmla="*/ 232 w 1448"/>
                  <a:gd name="T17" fmla="*/ 394 h 1452"/>
                  <a:gd name="T18" fmla="*/ 289 w 1448"/>
                  <a:gd name="T19" fmla="*/ 324 h 1452"/>
                  <a:gd name="T20" fmla="*/ 352 w 1448"/>
                  <a:gd name="T21" fmla="*/ 261 h 1452"/>
                  <a:gd name="T22" fmla="*/ 418 w 1448"/>
                  <a:gd name="T23" fmla="*/ 203 h 1452"/>
                  <a:gd name="T24" fmla="*/ 490 w 1448"/>
                  <a:gd name="T25" fmla="*/ 151 h 1452"/>
                  <a:gd name="T26" fmla="*/ 565 w 1448"/>
                  <a:gd name="T27" fmla="*/ 107 h 1452"/>
                  <a:gd name="T28" fmla="*/ 643 w 1448"/>
                  <a:gd name="T29" fmla="*/ 69 h 1452"/>
                  <a:gd name="T30" fmla="*/ 726 w 1448"/>
                  <a:gd name="T31" fmla="*/ 40 h 1452"/>
                  <a:gd name="T32" fmla="*/ 811 w 1448"/>
                  <a:gd name="T33" fmla="*/ 16 h 1452"/>
                  <a:gd name="T34" fmla="*/ 899 w 1448"/>
                  <a:gd name="T35" fmla="*/ 5 h 1452"/>
                  <a:gd name="T36" fmla="*/ 989 w 1448"/>
                  <a:gd name="T37" fmla="*/ 0 h 1452"/>
                  <a:gd name="T38" fmla="*/ 989 w 1448"/>
                  <a:gd name="T39" fmla="*/ 555 h 1452"/>
                  <a:gd name="T40" fmla="*/ 927 w 1448"/>
                  <a:gd name="T41" fmla="*/ 558 h 1452"/>
                  <a:gd name="T42" fmla="*/ 866 w 1448"/>
                  <a:gd name="T43" fmla="*/ 571 h 1452"/>
                  <a:gd name="T44" fmla="*/ 809 w 1448"/>
                  <a:gd name="T45" fmla="*/ 590 h 1452"/>
                  <a:gd name="T46" fmla="*/ 756 w 1448"/>
                  <a:gd name="T47" fmla="*/ 618 h 1452"/>
                  <a:gd name="T48" fmla="*/ 705 w 1448"/>
                  <a:gd name="T49" fmla="*/ 653 h 1452"/>
                  <a:gd name="T50" fmla="*/ 660 w 1448"/>
                  <a:gd name="T51" fmla="*/ 695 h 1452"/>
                  <a:gd name="T52" fmla="*/ 619 w 1448"/>
                  <a:gd name="T53" fmla="*/ 740 h 1452"/>
                  <a:gd name="T54" fmla="*/ 583 w 1448"/>
                  <a:gd name="T55" fmla="*/ 792 h 1452"/>
                  <a:gd name="T56" fmla="*/ 551 w 1448"/>
                  <a:gd name="T57" fmla="*/ 847 h 1452"/>
                  <a:gd name="T58" fmla="*/ 527 w 1448"/>
                  <a:gd name="T59" fmla="*/ 908 h 1452"/>
                  <a:gd name="T60" fmla="*/ 510 w 1448"/>
                  <a:gd name="T61" fmla="*/ 972 h 1452"/>
                  <a:gd name="T62" fmla="*/ 498 w 1448"/>
                  <a:gd name="T63" fmla="*/ 1038 h 1452"/>
                  <a:gd name="T64" fmla="*/ 495 w 1448"/>
                  <a:gd name="T65" fmla="*/ 1109 h 1452"/>
                  <a:gd name="T66" fmla="*/ 0 w 1448"/>
                  <a:gd name="T67" fmla="*/ 1109 h 1452"/>
                  <a:gd name="T68" fmla="*/ 0 w 1448"/>
                  <a:gd name="T69" fmla="*/ 1109 h 14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48" h="1452">
                    <a:moveTo>
                      <a:pt x="0" y="1452"/>
                    </a:moveTo>
                    <a:lnTo>
                      <a:pt x="6" y="1320"/>
                    </a:lnTo>
                    <a:lnTo>
                      <a:pt x="24" y="1190"/>
                    </a:lnTo>
                    <a:lnTo>
                      <a:pt x="52" y="1066"/>
                    </a:lnTo>
                    <a:lnTo>
                      <a:pt x="90" y="946"/>
                    </a:lnTo>
                    <a:lnTo>
                      <a:pt x="140" y="830"/>
                    </a:lnTo>
                    <a:lnTo>
                      <a:pt x="198" y="718"/>
                    </a:lnTo>
                    <a:lnTo>
                      <a:pt x="264" y="614"/>
                    </a:lnTo>
                    <a:lnTo>
                      <a:pt x="340" y="516"/>
                    </a:lnTo>
                    <a:lnTo>
                      <a:pt x="424" y="424"/>
                    </a:lnTo>
                    <a:lnTo>
                      <a:pt x="516" y="342"/>
                    </a:lnTo>
                    <a:lnTo>
                      <a:pt x="612" y="266"/>
                    </a:lnTo>
                    <a:lnTo>
                      <a:pt x="718" y="198"/>
                    </a:lnTo>
                    <a:lnTo>
                      <a:pt x="828" y="140"/>
                    </a:lnTo>
                    <a:lnTo>
                      <a:pt x="942" y="90"/>
                    </a:lnTo>
                    <a:lnTo>
                      <a:pt x="1064" y="52"/>
                    </a:lnTo>
                    <a:lnTo>
                      <a:pt x="1188" y="22"/>
                    </a:lnTo>
                    <a:lnTo>
                      <a:pt x="1316" y="6"/>
                    </a:lnTo>
                    <a:lnTo>
                      <a:pt x="1448" y="0"/>
                    </a:lnTo>
                    <a:lnTo>
                      <a:pt x="1448" y="726"/>
                    </a:lnTo>
                    <a:lnTo>
                      <a:pt x="1358" y="732"/>
                    </a:lnTo>
                    <a:lnTo>
                      <a:pt x="1270" y="748"/>
                    </a:lnTo>
                    <a:lnTo>
                      <a:pt x="1186" y="774"/>
                    </a:lnTo>
                    <a:lnTo>
                      <a:pt x="1108" y="810"/>
                    </a:lnTo>
                    <a:lnTo>
                      <a:pt x="1034" y="856"/>
                    </a:lnTo>
                    <a:lnTo>
                      <a:pt x="968" y="910"/>
                    </a:lnTo>
                    <a:lnTo>
                      <a:pt x="906" y="970"/>
                    </a:lnTo>
                    <a:lnTo>
                      <a:pt x="854" y="1038"/>
                    </a:lnTo>
                    <a:lnTo>
                      <a:pt x="808" y="1110"/>
                    </a:lnTo>
                    <a:lnTo>
                      <a:pt x="772" y="1190"/>
                    </a:lnTo>
                    <a:lnTo>
                      <a:pt x="746" y="1274"/>
                    </a:lnTo>
                    <a:lnTo>
                      <a:pt x="730" y="1360"/>
                    </a:lnTo>
                    <a:lnTo>
                      <a:pt x="724" y="1452"/>
                    </a:lnTo>
                    <a:lnTo>
                      <a:pt x="0" y="1452"/>
                    </a:lnTo>
                    <a:close/>
                  </a:path>
                </a:pathLst>
              </a:custGeom>
              <a:gradFill rotWithShape="0">
                <a:gsLst>
                  <a:gs pos="0">
                    <a:srgbClr val="245B24"/>
                  </a:gs>
                  <a:gs pos="100000">
                    <a:srgbClr val="4EC44E"/>
                  </a:gs>
                </a:gsLst>
                <a:lin ang="0" scaled="1"/>
              </a:gradFill>
              <a:ln>
                <a:noFill/>
              </a:ln>
              <a:extLst>
                <a:ext uri="{91240B29-F687-4F45-9708-019B960494DF}">
                  <a14:hiddenLine xmlns:a14="http://schemas.microsoft.com/office/drawing/2010/main" w="0">
                    <a:solidFill>
                      <a:srgbClr val="D6E2E8"/>
                    </a:solidFill>
                    <a:prstDash val="solid"/>
                    <a:round/>
                  </a14:hiddenLine>
                </a:ext>
              </a:extLst>
            </p:spPr>
            <p:txBody>
              <a:bodyPr/>
              <a:lstStyle/>
              <a:p>
                <a:pPr eaLnBrk="0" fontAlgn="base" hangingPunct="0">
                  <a:spcBef>
                    <a:spcPct val="0"/>
                  </a:spcBef>
                  <a:spcAft>
                    <a:spcPct val="0"/>
                  </a:spcAft>
                </a:pPr>
                <a:endParaRPr lang="en-US" sz="2800" b="1" smtClean="0">
                  <a:solidFill>
                    <a:srgbClr val="000000"/>
                  </a:solidFill>
                  <a:latin typeface="Century Gothic" panose="020B0502020202020204" pitchFamily="34" charset="0"/>
                </a:endParaRPr>
              </a:p>
            </p:txBody>
          </p:sp>
        </p:grpSp>
        <p:sp>
          <p:nvSpPr>
            <p:cNvPr id="13" name="AutoShape 11"/>
            <p:cNvSpPr>
              <a:spLocks noChangeArrowheads="1"/>
            </p:cNvSpPr>
            <p:nvPr/>
          </p:nvSpPr>
          <p:spPr bwMode="gray">
            <a:xfrm rot="9000000">
              <a:off x="1845" y="2478"/>
              <a:ext cx="776" cy="441"/>
            </a:xfrm>
            <a:prstGeom prst="triangle">
              <a:avLst>
                <a:gd name="adj" fmla="val 50000"/>
              </a:avLst>
            </a:prstGeom>
            <a:solidFill>
              <a:srgbClr val="99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vi-VN" altLang="vi-VN" smtClean="0">
                <a:solidFill>
                  <a:srgbClr val="000000"/>
                </a:solidFill>
              </a:endParaRPr>
            </a:p>
          </p:txBody>
        </p:sp>
        <p:grpSp>
          <p:nvGrpSpPr>
            <p:cNvPr id="14" name="Group 12"/>
            <p:cNvGrpSpPr/>
            <p:nvPr/>
          </p:nvGrpSpPr>
          <p:grpSpPr bwMode="auto">
            <a:xfrm>
              <a:off x="1701" y="1403"/>
              <a:ext cx="1085" cy="1196"/>
              <a:chOff x="1236" y="1101"/>
              <a:chExt cx="1566" cy="1685"/>
            </a:xfrm>
          </p:grpSpPr>
          <p:sp>
            <p:nvSpPr>
              <p:cNvPr id="16" name="Freeform 13"/>
              <p:cNvSpPr/>
              <p:nvPr/>
            </p:nvSpPr>
            <p:spPr bwMode="gray">
              <a:xfrm rot="-1800000">
                <a:off x="1236" y="1507"/>
                <a:ext cx="1324" cy="1279"/>
              </a:xfrm>
              <a:custGeom>
                <a:avLst/>
                <a:gdLst>
                  <a:gd name="T0" fmla="*/ 0 w 1448"/>
                  <a:gd name="T1" fmla="*/ 993 h 1452"/>
                  <a:gd name="T2" fmla="*/ 5 w 1448"/>
                  <a:gd name="T3" fmla="*/ 902 h 1452"/>
                  <a:gd name="T4" fmla="*/ 18 w 1448"/>
                  <a:gd name="T5" fmla="*/ 813 h 1452"/>
                  <a:gd name="T6" fmla="*/ 40 w 1448"/>
                  <a:gd name="T7" fmla="*/ 728 h 1452"/>
                  <a:gd name="T8" fmla="*/ 69 w 1448"/>
                  <a:gd name="T9" fmla="*/ 647 h 1452"/>
                  <a:gd name="T10" fmla="*/ 107 w 1448"/>
                  <a:gd name="T11" fmla="*/ 567 h 1452"/>
                  <a:gd name="T12" fmla="*/ 152 w 1448"/>
                  <a:gd name="T13" fmla="*/ 491 h 1452"/>
                  <a:gd name="T14" fmla="*/ 201 w 1448"/>
                  <a:gd name="T15" fmla="*/ 420 h 1452"/>
                  <a:gd name="T16" fmla="*/ 260 w 1448"/>
                  <a:gd name="T17" fmla="*/ 353 h 1452"/>
                  <a:gd name="T18" fmla="*/ 325 w 1448"/>
                  <a:gd name="T19" fmla="*/ 290 h 1452"/>
                  <a:gd name="T20" fmla="*/ 395 w 1448"/>
                  <a:gd name="T21" fmla="*/ 233 h 1452"/>
                  <a:gd name="T22" fmla="*/ 468 w 1448"/>
                  <a:gd name="T23" fmla="*/ 181 h 1452"/>
                  <a:gd name="T24" fmla="*/ 550 w 1448"/>
                  <a:gd name="T25" fmla="*/ 135 h 1452"/>
                  <a:gd name="T26" fmla="*/ 633 w 1448"/>
                  <a:gd name="T27" fmla="*/ 95 h 1452"/>
                  <a:gd name="T28" fmla="*/ 720 w 1448"/>
                  <a:gd name="T29" fmla="*/ 62 h 1452"/>
                  <a:gd name="T30" fmla="*/ 814 w 1448"/>
                  <a:gd name="T31" fmla="*/ 36 h 1452"/>
                  <a:gd name="T32" fmla="*/ 908 w 1448"/>
                  <a:gd name="T33" fmla="*/ 15 h 1452"/>
                  <a:gd name="T34" fmla="*/ 1006 w 1448"/>
                  <a:gd name="T35" fmla="*/ 4 h 1452"/>
                  <a:gd name="T36" fmla="*/ 1107 w 1448"/>
                  <a:gd name="T37" fmla="*/ 0 h 1452"/>
                  <a:gd name="T38" fmla="*/ 1107 w 1448"/>
                  <a:gd name="T39" fmla="*/ 497 h 1452"/>
                  <a:gd name="T40" fmla="*/ 1039 w 1448"/>
                  <a:gd name="T41" fmla="*/ 500 h 1452"/>
                  <a:gd name="T42" fmla="*/ 971 w 1448"/>
                  <a:gd name="T43" fmla="*/ 511 h 1452"/>
                  <a:gd name="T44" fmla="*/ 906 w 1448"/>
                  <a:gd name="T45" fmla="*/ 529 h 1452"/>
                  <a:gd name="T46" fmla="*/ 847 w 1448"/>
                  <a:gd name="T47" fmla="*/ 553 h 1452"/>
                  <a:gd name="T48" fmla="*/ 790 w 1448"/>
                  <a:gd name="T49" fmla="*/ 585 h 1452"/>
                  <a:gd name="T50" fmla="*/ 740 w 1448"/>
                  <a:gd name="T51" fmla="*/ 622 h 1452"/>
                  <a:gd name="T52" fmla="*/ 692 w 1448"/>
                  <a:gd name="T53" fmla="*/ 662 h 1452"/>
                  <a:gd name="T54" fmla="*/ 653 w 1448"/>
                  <a:gd name="T55" fmla="*/ 709 h 1452"/>
                  <a:gd name="T56" fmla="*/ 618 w 1448"/>
                  <a:gd name="T57" fmla="*/ 758 h 1452"/>
                  <a:gd name="T58" fmla="*/ 591 w 1448"/>
                  <a:gd name="T59" fmla="*/ 813 h 1452"/>
                  <a:gd name="T60" fmla="*/ 571 w 1448"/>
                  <a:gd name="T61" fmla="*/ 870 h 1452"/>
                  <a:gd name="T62" fmla="*/ 558 w 1448"/>
                  <a:gd name="T63" fmla="*/ 929 h 1452"/>
                  <a:gd name="T64" fmla="*/ 553 w 1448"/>
                  <a:gd name="T65" fmla="*/ 993 h 1452"/>
                  <a:gd name="T66" fmla="*/ 0 w 1448"/>
                  <a:gd name="T67" fmla="*/ 993 h 1452"/>
                  <a:gd name="T68" fmla="*/ 0 w 1448"/>
                  <a:gd name="T69" fmla="*/ 993 h 14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48" h="1452">
                    <a:moveTo>
                      <a:pt x="0" y="1452"/>
                    </a:moveTo>
                    <a:lnTo>
                      <a:pt x="6" y="1320"/>
                    </a:lnTo>
                    <a:lnTo>
                      <a:pt x="24" y="1190"/>
                    </a:lnTo>
                    <a:lnTo>
                      <a:pt x="52" y="1066"/>
                    </a:lnTo>
                    <a:lnTo>
                      <a:pt x="90" y="946"/>
                    </a:lnTo>
                    <a:lnTo>
                      <a:pt x="140" y="830"/>
                    </a:lnTo>
                    <a:lnTo>
                      <a:pt x="198" y="718"/>
                    </a:lnTo>
                    <a:lnTo>
                      <a:pt x="264" y="614"/>
                    </a:lnTo>
                    <a:lnTo>
                      <a:pt x="340" y="516"/>
                    </a:lnTo>
                    <a:lnTo>
                      <a:pt x="424" y="424"/>
                    </a:lnTo>
                    <a:lnTo>
                      <a:pt x="516" y="342"/>
                    </a:lnTo>
                    <a:lnTo>
                      <a:pt x="612" y="266"/>
                    </a:lnTo>
                    <a:lnTo>
                      <a:pt x="718" y="198"/>
                    </a:lnTo>
                    <a:lnTo>
                      <a:pt x="828" y="140"/>
                    </a:lnTo>
                    <a:lnTo>
                      <a:pt x="942" y="90"/>
                    </a:lnTo>
                    <a:lnTo>
                      <a:pt x="1064" y="52"/>
                    </a:lnTo>
                    <a:lnTo>
                      <a:pt x="1188" y="22"/>
                    </a:lnTo>
                    <a:lnTo>
                      <a:pt x="1316" y="6"/>
                    </a:lnTo>
                    <a:lnTo>
                      <a:pt x="1448" y="0"/>
                    </a:lnTo>
                    <a:lnTo>
                      <a:pt x="1448" y="726"/>
                    </a:lnTo>
                    <a:lnTo>
                      <a:pt x="1358" y="732"/>
                    </a:lnTo>
                    <a:lnTo>
                      <a:pt x="1270" y="748"/>
                    </a:lnTo>
                    <a:lnTo>
                      <a:pt x="1186" y="774"/>
                    </a:lnTo>
                    <a:lnTo>
                      <a:pt x="1108" y="810"/>
                    </a:lnTo>
                    <a:lnTo>
                      <a:pt x="1034" y="856"/>
                    </a:lnTo>
                    <a:lnTo>
                      <a:pt x="968" y="910"/>
                    </a:lnTo>
                    <a:lnTo>
                      <a:pt x="906" y="970"/>
                    </a:lnTo>
                    <a:lnTo>
                      <a:pt x="854" y="1038"/>
                    </a:lnTo>
                    <a:lnTo>
                      <a:pt x="808" y="1110"/>
                    </a:lnTo>
                    <a:lnTo>
                      <a:pt x="772" y="1190"/>
                    </a:lnTo>
                    <a:lnTo>
                      <a:pt x="746" y="1274"/>
                    </a:lnTo>
                    <a:lnTo>
                      <a:pt x="730" y="1360"/>
                    </a:lnTo>
                    <a:lnTo>
                      <a:pt x="724" y="1452"/>
                    </a:lnTo>
                    <a:lnTo>
                      <a:pt x="0" y="1452"/>
                    </a:lnTo>
                    <a:close/>
                  </a:path>
                </a:pathLst>
              </a:custGeom>
              <a:solidFill>
                <a:srgbClr val="9999FF"/>
              </a:solidFill>
              <a:ln>
                <a:noFill/>
              </a:ln>
              <a:extLst>
                <a:ext uri="{91240B29-F687-4F45-9708-019B960494DF}">
                  <a14:hiddenLine xmlns:a14="http://schemas.microsoft.com/office/drawing/2010/main" w="0">
                    <a:solidFill>
                      <a:srgbClr val="D6E2E8"/>
                    </a:solidFill>
                    <a:prstDash val="solid"/>
                    <a:round/>
                  </a14:hiddenLine>
                </a:ext>
              </a:extLst>
            </p:spPr>
            <p:txBody>
              <a:bodyPr/>
              <a:lstStyle/>
              <a:p>
                <a:pPr eaLnBrk="0" fontAlgn="base" hangingPunct="0">
                  <a:spcBef>
                    <a:spcPct val="0"/>
                  </a:spcBef>
                  <a:spcAft>
                    <a:spcPct val="0"/>
                  </a:spcAft>
                </a:pPr>
                <a:endParaRPr lang="en-US" sz="2800" b="1" smtClean="0">
                  <a:solidFill>
                    <a:srgbClr val="000000"/>
                  </a:solidFill>
                  <a:latin typeface="Century Gothic" panose="020B0502020202020204" pitchFamily="34" charset="0"/>
                </a:endParaRPr>
              </a:p>
            </p:txBody>
          </p:sp>
          <p:sp>
            <p:nvSpPr>
              <p:cNvPr id="17" name="Freeform 14"/>
              <p:cNvSpPr/>
              <p:nvPr/>
            </p:nvSpPr>
            <p:spPr bwMode="gray">
              <a:xfrm>
                <a:off x="1478" y="1101"/>
                <a:ext cx="1324" cy="1279"/>
              </a:xfrm>
              <a:custGeom>
                <a:avLst/>
                <a:gdLst>
                  <a:gd name="T0" fmla="*/ 0 w 1448"/>
                  <a:gd name="T1" fmla="*/ 993 h 1452"/>
                  <a:gd name="T2" fmla="*/ 5 w 1448"/>
                  <a:gd name="T3" fmla="*/ 902 h 1452"/>
                  <a:gd name="T4" fmla="*/ 18 w 1448"/>
                  <a:gd name="T5" fmla="*/ 813 h 1452"/>
                  <a:gd name="T6" fmla="*/ 40 w 1448"/>
                  <a:gd name="T7" fmla="*/ 728 h 1452"/>
                  <a:gd name="T8" fmla="*/ 69 w 1448"/>
                  <a:gd name="T9" fmla="*/ 647 h 1452"/>
                  <a:gd name="T10" fmla="*/ 107 w 1448"/>
                  <a:gd name="T11" fmla="*/ 567 h 1452"/>
                  <a:gd name="T12" fmla="*/ 152 w 1448"/>
                  <a:gd name="T13" fmla="*/ 491 h 1452"/>
                  <a:gd name="T14" fmla="*/ 201 w 1448"/>
                  <a:gd name="T15" fmla="*/ 420 h 1452"/>
                  <a:gd name="T16" fmla="*/ 260 w 1448"/>
                  <a:gd name="T17" fmla="*/ 353 h 1452"/>
                  <a:gd name="T18" fmla="*/ 325 w 1448"/>
                  <a:gd name="T19" fmla="*/ 290 h 1452"/>
                  <a:gd name="T20" fmla="*/ 395 w 1448"/>
                  <a:gd name="T21" fmla="*/ 233 h 1452"/>
                  <a:gd name="T22" fmla="*/ 468 w 1448"/>
                  <a:gd name="T23" fmla="*/ 181 h 1452"/>
                  <a:gd name="T24" fmla="*/ 550 w 1448"/>
                  <a:gd name="T25" fmla="*/ 135 h 1452"/>
                  <a:gd name="T26" fmla="*/ 633 w 1448"/>
                  <a:gd name="T27" fmla="*/ 95 h 1452"/>
                  <a:gd name="T28" fmla="*/ 720 w 1448"/>
                  <a:gd name="T29" fmla="*/ 62 h 1452"/>
                  <a:gd name="T30" fmla="*/ 814 w 1448"/>
                  <a:gd name="T31" fmla="*/ 36 h 1452"/>
                  <a:gd name="T32" fmla="*/ 908 w 1448"/>
                  <a:gd name="T33" fmla="*/ 15 h 1452"/>
                  <a:gd name="T34" fmla="*/ 1006 w 1448"/>
                  <a:gd name="T35" fmla="*/ 4 h 1452"/>
                  <a:gd name="T36" fmla="*/ 1107 w 1448"/>
                  <a:gd name="T37" fmla="*/ 0 h 1452"/>
                  <a:gd name="T38" fmla="*/ 1107 w 1448"/>
                  <a:gd name="T39" fmla="*/ 497 h 1452"/>
                  <a:gd name="T40" fmla="*/ 1039 w 1448"/>
                  <a:gd name="T41" fmla="*/ 500 h 1452"/>
                  <a:gd name="T42" fmla="*/ 971 w 1448"/>
                  <a:gd name="T43" fmla="*/ 511 h 1452"/>
                  <a:gd name="T44" fmla="*/ 906 w 1448"/>
                  <a:gd name="T45" fmla="*/ 529 h 1452"/>
                  <a:gd name="T46" fmla="*/ 847 w 1448"/>
                  <a:gd name="T47" fmla="*/ 553 h 1452"/>
                  <a:gd name="T48" fmla="*/ 790 w 1448"/>
                  <a:gd name="T49" fmla="*/ 585 h 1452"/>
                  <a:gd name="T50" fmla="*/ 740 w 1448"/>
                  <a:gd name="T51" fmla="*/ 622 h 1452"/>
                  <a:gd name="T52" fmla="*/ 692 w 1448"/>
                  <a:gd name="T53" fmla="*/ 662 h 1452"/>
                  <a:gd name="T54" fmla="*/ 653 w 1448"/>
                  <a:gd name="T55" fmla="*/ 709 h 1452"/>
                  <a:gd name="T56" fmla="*/ 618 w 1448"/>
                  <a:gd name="T57" fmla="*/ 758 h 1452"/>
                  <a:gd name="T58" fmla="*/ 591 w 1448"/>
                  <a:gd name="T59" fmla="*/ 813 h 1452"/>
                  <a:gd name="T60" fmla="*/ 571 w 1448"/>
                  <a:gd name="T61" fmla="*/ 870 h 1452"/>
                  <a:gd name="T62" fmla="*/ 558 w 1448"/>
                  <a:gd name="T63" fmla="*/ 929 h 1452"/>
                  <a:gd name="T64" fmla="*/ 553 w 1448"/>
                  <a:gd name="T65" fmla="*/ 993 h 1452"/>
                  <a:gd name="T66" fmla="*/ 0 w 1448"/>
                  <a:gd name="T67" fmla="*/ 993 h 1452"/>
                  <a:gd name="T68" fmla="*/ 0 w 1448"/>
                  <a:gd name="T69" fmla="*/ 993 h 14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48" h="1452">
                    <a:moveTo>
                      <a:pt x="0" y="1452"/>
                    </a:moveTo>
                    <a:lnTo>
                      <a:pt x="6" y="1320"/>
                    </a:lnTo>
                    <a:lnTo>
                      <a:pt x="24" y="1190"/>
                    </a:lnTo>
                    <a:lnTo>
                      <a:pt x="52" y="1066"/>
                    </a:lnTo>
                    <a:lnTo>
                      <a:pt x="90" y="946"/>
                    </a:lnTo>
                    <a:lnTo>
                      <a:pt x="140" y="830"/>
                    </a:lnTo>
                    <a:lnTo>
                      <a:pt x="198" y="718"/>
                    </a:lnTo>
                    <a:lnTo>
                      <a:pt x="264" y="614"/>
                    </a:lnTo>
                    <a:lnTo>
                      <a:pt x="340" y="516"/>
                    </a:lnTo>
                    <a:lnTo>
                      <a:pt x="424" y="424"/>
                    </a:lnTo>
                    <a:lnTo>
                      <a:pt x="516" y="342"/>
                    </a:lnTo>
                    <a:lnTo>
                      <a:pt x="612" y="266"/>
                    </a:lnTo>
                    <a:lnTo>
                      <a:pt x="718" y="198"/>
                    </a:lnTo>
                    <a:lnTo>
                      <a:pt x="828" y="140"/>
                    </a:lnTo>
                    <a:lnTo>
                      <a:pt x="942" y="90"/>
                    </a:lnTo>
                    <a:lnTo>
                      <a:pt x="1064" y="52"/>
                    </a:lnTo>
                    <a:lnTo>
                      <a:pt x="1188" y="22"/>
                    </a:lnTo>
                    <a:lnTo>
                      <a:pt x="1316" y="6"/>
                    </a:lnTo>
                    <a:lnTo>
                      <a:pt x="1448" y="0"/>
                    </a:lnTo>
                    <a:lnTo>
                      <a:pt x="1448" y="726"/>
                    </a:lnTo>
                    <a:lnTo>
                      <a:pt x="1358" y="732"/>
                    </a:lnTo>
                    <a:lnTo>
                      <a:pt x="1270" y="748"/>
                    </a:lnTo>
                    <a:lnTo>
                      <a:pt x="1186" y="774"/>
                    </a:lnTo>
                    <a:lnTo>
                      <a:pt x="1108" y="810"/>
                    </a:lnTo>
                    <a:lnTo>
                      <a:pt x="1034" y="856"/>
                    </a:lnTo>
                    <a:lnTo>
                      <a:pt x="968" y="910"/>
                    </a:lnTo>
                    <a:lnTo>
                      <a:pt x="906" y="970"/>
                    </a:lnTo>
                    <a:lnTo>
                      <a:pt x="854" y="1038"/>
                    </a:lnTo>
                    <a:lnTo>
                      <a:pt x="808" y="1110"/>
                    </a:lnTo>
                    <a:lnTo>
                      <a:pt x="772" y="1190"/>
                    </a:lnTo>
                    <a:lnTo>
                      <a:pt x="746" y="1274"/>
                    </a:lnTo>
                    <a:lnTo>
                      <a:pt x="730" y="1360"/>
                    </a:lnTo>
                    <a:lnTo>
                      <a:pt x="724" y="1452"/>
                    </a:lnTo>
                    <a:lnTo>
                      <a:pt x="0" y="1452"/>
                    </a:lnTo>
                    <a:close/>
                  </a:path>
                </a:pathLst>
              </a:custGeom>
              <a:gradFill rotWithShape="0">
                <a:gsLst>
                  <a:gs pos="0">
                    <a:srgbClr val="9999FF"/>
                  </a:gs>
                  <a:gs pos="100000">
                    <a:srgbClr val="474776"/>
                  </a:gs>
                </a:gsLst>
                <a:lin ang="18900000" scaled="1"/>
              </a:gradFill>
              <a:ln>
                <a:noFill/>
              </a:ln>
              <a:extLst>
                <a:ext uri="{91240B29-F687-4F45-9708-019B960494DF}">
                  <a14:hiddenLine xmlns:a14="http://schemas.microsoft.com/office/drawing/2010/main" w="0">
                    <a:solidFill>
                      <a:srgbClr val="D6E2E8"/>
                    </a:solidFill>
                    <a:prstDash val="solid"/>
                    <a:round/>
                  </a14:hiddenLine>
                </a:ext>
              </a:extLst>
            </p:spPr>
            <p:txBody>
              <a:bodyPr/>
              <a:lstStyle/>
              <a:p>
                <a:pPr eaLnBrk="0" fontAlgn="base" hangingPunct="0">
                  <a:spcBef>
                    <a:spcPct val="0"/>
                  </a:spcBef>
                  <a:spcAft>
                    <a:spcPct val="0"/>
                  </a:spcAft>
                </a:pPr>
                <a:endParaRPr lang="en-US" sz="2800" b="1" smtClean="0">
                  <a:solidFill>
                    <a:srgbClr val="000000"/>
                  </a:solidFill>
                  <a:latin typeface="Century Gothic" panose="020B0502020202020204" pitchFamily="34" charset="0"/>
                </a:endParaRPr>
              </a:p>
            </p:txBody>
          </p:sp>
        </p:grpSp>
        <p:sp>
          <p:nvSpPr>
            <p:cNvPr id="15" name="AutoShape 15"/>
            <p:cNvSpPr>
              <a:spLocks noChangeArrowheads="1"/>
            </p:cNvSpPr>
            <p:nvPr/>
          </p:nvSpPr>
          <p:spPr bwMode="gray">
            <a:xfrm rot="-5400000">
              <a:off x="2294" y="1386"/>
              <a:ext cx="766" cy="500"/>
            </a:xfrm>
            <a:prstGeom prst="triangle">
              <a:avLst>
                <a:gd name="adj" fmla="val 50000"/>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vi-VN" altLang="vi-VN" smtClean="0">
                <a:solidFill>
                  <a:srgbClr val="000000"/>
                </a:solidFill>
              </a:endParaRPr>
            </a:p>
          </p:txBody>
        </p:sp>
      </p:grpSp>
      <p:sp>
        <p:nvSpPr>
          <p:cNvPr id="20" name="AutoShape 16"/>
          <p:cNvSpPr>
            <a:spLocks noChangeArrowheads="1"/>
          </p:cNvSpPr>
          <p:nvPr/>
        </p:nvSpPr>
        <p:spPr bwMode="auto">
          <a:xfrm>
            <a:off x="1171902" y="2627455"/>
            <a:ext cx="2743200" cy="748308"/>
          </a:xfrm>
          <a:prstGeom prst="roundRect">
            <a:avLst>
              <a:gd name="adj" fmla="val 50000"/>
            </a:avLst>
          </a:prstGeom>
          <a:noFill/>
          <a:ln w="38100" algn="ctr">
            <a:solidFill>
              <a:srgbClr val="9999FF"/>
            </a:solidFill>
            <a:roun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eaLnBrk="0" fontAlgn="base" hangingPunct="0">
              <a:spcBef>
                <a:spcPct val="0"/>
              </a:spcBef>
              <a:spcAft>
                <a:spcPct val="0"/>
              </a:spcAft>
            </a:pPr>
            <a:r>
              <a:rPr lang="en-US" altLang="vi-VN" sz="2400" b="1" dirty="0" smtClean="0">
                <a:solidFill>
                  <a:srgbClr val="000000"/>
                </a:solidFill>
                <a:latin typeface="Times New Roman" panose="02020603050405020304" pitchFamily="18" charset="0"/>
                <a:cs typeface="Times New Roman" panose="02020603050405020304" pitchFamily="18" charset="0"/>
              </a:rPr>
              <a:t>THÔNG TIN</a:t>
            </a:r>
            <a:endParaRPr lang="en-US" altLang="vi-VN" sz="2400" b="1" dirty="0" smtClean="0">
              <a:solidFill>
                <a:srgbClr val="000000"/>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pPr>
            <a:r>
              <a:rPr lang="en-US" altLang="vi-VN" sz="2400" b="1" dirty="0" smtClean="0">
                <a:solidFill>
                  <a:srgbClr val="000000"/>
                </a:solidFill>
                <a:latin typeface="Times New Roman" panose="02020603050405020304" pitchFamily="18" charset="0"/>
                <a:cs typeface="Times New Roman" panose="02020603050405020304" pitchFamily="18" charset="0"/>
              </a:rPr>
              <a:t>THỜI SỰ</a:t>
            </a:r>
            <a:endParaRPr lang="en-US" altLang="vi-VN" sz="2400" b="1" dirty="0" smtClean="0">
              <a:solidFill>
                <a:srgbClr val="000000"/>
              </a:solidFill>
              <a:latin typeface="Times New Roman" panose="02020603050405020304" pitchFamily="18" charset="0"/>
              <a:cs typeface="Times New Roman" panose="02020603050405020304" pitchFamily="18" charset="0"/>
            </a:endParaRPr>
          </a:p>
        </p:txBody>
      </p:sp>
      <p:sp>
        <p:nvSpPr>
          <p:cNvPr id="21" name="AutoShape 17"/>
          <p:cNvSpPr>
            <a:spLocks noChangeArrowheads="1"/>
          </p:cNvSpPr>
          <p:nvPr/>
        </p:nvSpPr>
        <p:spPr bwMode="auto">
          <a:xfrm>
            <a:off x="4594770" y="5793913"/>
            <a:ext cx="2743200" cy="827602"/>
          </a:xfrm>
          <a:prstGeom prst="roundRect">
            <a:avLst>
              <a:gd name="adj" fmla="val 50000"/>
            </a:avLst>
          </a:prstGeom>
          <a:noFill/>
          <a:ln w="38100" algn="ctr">
            <a:solidFill>
              <a:srgbClr val="009999"/>
            </a:solidFill>
            <a:roun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eaLnBrk="0" fontAlgn="base" hangingPunct="0">
              <a:spcBef>
                <a:spcPct val="0"/>
              </a:spcBef>
              <a:spcAft>
                <a:spcPct val="0"/>
              </a:spcAft>
            </a:pPr>
            <a:r>
              <a:rPr lang="en-US" altLang="vi-VN" sz="2400" b="1" dirty="0" smtClean="0">
                <a:solidFill>
                  <a:srgbClr val="000000"/>
                </a:solidFill>
                <a:latin typeface="Times New Roman" panose="02020603050405020304" pitchFamily="18" charset="0"/>
                <a:cs typeface="Times New Roman" panose="02020603050405020304" pitchFamily="18" charset="0"/>
              </a:rPr>
              <a:t>NGẮN GỌN</a:t>
            </a:r>
            <a:endParaRPr lang="en-US" altLang="vi-VN" sz="2400" b="1" dirty="0" smtClean="0">
              <a:solidFill>
                <a:srgbClr val="000000"/>
              </a:solidFill>
              <a:latin typeface="Times New Roman" panose="02020603050405020304" pitchFamily="18" charset="0"/>
              <a:cs typeface="Times New Roman" panose="02020603050405020304" pitchFamily="18" charset="0"/>
            </a:endParaRPr>
          </a:p>
        </p:txBody>
      </p:sp>
      <p:sp>
        <p:nvSpPr>
          <p:cNvPr id="22" name="AutoShape 18"/>
          <p:cNvSpPr>
            <a:spLocks noChangeArrowheads="1"/>
          </p:cNvSpPr>
          <p:nvPr/>
        </p:nvSpPr>
        <p:spPr bwMode="auto">
          <a:xfrm>
            <a:off x="8182302" y="2722859"/>
            <a:ext cx="2743200" cy="729103"/>
          </a:xfrm>
          <a:prstGeom prst="roundRect">
            <a:avLst>
              <a:gd name="adj" fmla="val 50000"/>
            </a:avLst>
          </a:prstGeom>
          <a:noFill/>
          <a:ln w="38100" algn="ctr">
            <a:solidFill>
              <a:srgbClr val="009999"/>
            </a:solidFill>
            <a:roun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eaLnBrk="0" fontAlgn="base" hangingPunct="0">
              <a:spcBef>
                <a:spcPct val="0"/>
              </a:spcBef>
              <a:spcAft>
                <a:spcPct val="0"/>
              </a:spcAft>
            </a:pPr>
            <a:r>
              <a:rPr lang="en-US" altLang="vi-VN" sz="2400" b="1" dirty="0" smtClean="0">
                <a:solidFill>
                  <a:srgbClr val="000000"/>
                </a:solidFill>
                <a:latin typeface="Times New Roman" panose="02020603050405020304" pitchFamily="18" charset="0"/>
                <a:cs typeface="Times New Roman" panose="02020603050405020304" pitchFamily="18" charset="0"/>
              </a:rPr>
              <a:t>SINH ĐỘNG</a:t>
            </a:r>
            <a:endParaRPr lang="en-US" altLang="vi-VN" sz="2400" b="1" dirty="0" smtClean="0">
              <a:solidFill>
                <a:srgbClr val="000000"/>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pPr>
            <a:r>
              <a:rPr lang="en-US" altLang="vi-VN" sz="2400" b="1" dirty="0" smtClean="0">
                <a:solidFill>
                  <a:srgbClr val="000000"/>
                </a:solidFill>
                <a:latin typeface="Times New Roman" panose="02020603050405020304" pitchFamily="18" charset="0"/>
                <a:cs typeface="Times New Roman" panose="02020603050405020304" pitchFamily="18" charset="0"/>
              </a:rPr>
              <a:t>HẤP DẪN</a:t>
            </a:r>
            <a:endParaRPr lang="en-US" altLang="vi-VN" sz="2400" b="1" dirty="0" smtClean="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4)">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標題 1"/>
          <p:cNvSpPr txBox="1"/>
          <p:nvPr/>
        </p:nvSpPr>
        <p:spPr bwMode="gray">
          <a:xfrm>
            <a:off x="409903" y="176086"/>
            <a:ext cx="11477297" cy="722548"/>
          </a:xfrm>
          <a:prstGeom prst="rect">
            <a:avLst/>
          </a:prstGeom>
          <a:solidFill>
            <a:srgbClr val="5B9BD5">
              <a:lumMod val="20000"/>
              <a:lumOff val="8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panose="020B0604020202020204" pitchFamily="34" charset="0"/>
              </a:defRPr>
            </a:lvl2pPr>
            <a:lvl3pPr algn="l" rtl="0" eaLnBrk="0" fontAlgn="base" hangingPunct="0">
              <a:spcBef>
                <a:spcPct val="0"/>
              </a:spcBef>
              <a:spcAft>
                <a:spcPct val="0"/>
              </a:spcAft>
              <a:defRPr sz="4000">
                <a:solidFill>
                  <a:schemeClr val="bg1"/>
                </a:solidFill>
                <a:latin typeface="Arial" panose="020B0604020202020204" pitchFamily="34" charset="0"/>
              </a:defRPr>
            </a:lvl3pPr>
            <a:lvl4pPr algn="l" rtl="0" eaLnBrk="0" fontAlgn="base" hangingPunct="0">
              <a:spcBef>
                <a:spcPct val="0"/>
              </a:spcBef>
              <a:spcAft>
                <a:spcPct val="0"/>
              </a:spcAft>
              <a:defRPr sz="4000">
                <a:solidFill>
                  <a:schemeClr val="bg1"/>
                </a:solidFill>
                <a:latin typeface="Arial" panose="020B0604020202020204" pitchFamily="34" charset="0"/>
              </a:defRPr>
            </a:lvl4pPr>
            <a:lvl5pPr algn="l" rtl="0" eaLnBrk="0" fontAlgn="base" hangingPunct="0">
              <a:spcBef>
                <a:spcPct val="0"/>
              </a:spcBef>
              <a:spcAft>
                <a:spcPct val="0"/>
              </a:spcAft>
              <a:defRPr sz="4000">
                <a:solidFill>
                  <a:schemeClr val="bg1"/>
                </a:solidFill>
                <a:latin typeface="Arial" panose="020B0604020202020204" pitchFamily="34" charset="0"/>
              </a:defRPr>
            </a:lvl5pPr>
            <a:lvl6pPr marL="457200" algn="l" rtl="0" fontAlgn="base">
              <a:spcBef>
                <a:spcPct val="0"/>
              </a:spcBef>
              <a:spcAft>
                <a:spcPct val="0"/>
              </a:spcAft>
              <a:defRPr sz="4000">
                <a:solidFill>
                  <a:schemeClr val="bg1"/>
                </a:solidFill>
                <a:latin typeface="Arial" panose="020B0604020202020204" pitchFamily="34" charset="0"/>
              </a:defRPr>
            </a:lvl6pPr>
            <a:lvl7pPr marL="914400" algn="l" rtl="0" fontAlgn="base">
              <a:spcBef>
                <a:spcPct val="0"/>
              </a:spcBef>
              <a:spcAft>
                <a:spcPct val="0"/>
              </a:spcAft>
              <a:defRPr sz="4000">
                <a:solidFill>
                  <a:schemeClr val="bg1"/>
                </a:solidFill>
                <a:latin typeface="Arial" panose="020B0604020202020204" pitchFamily="34" charset="0"/>
              </a:defRPr>
            </a:lvl7pPr>
            <a:lvl8pPr marL="1371600" algn="l" rtl="0" fontAlgn="base">
              <a:spcBef>
                <a:spcPct val="0"/>
              </a:spcBef>
              <a:spcAft>
                <a:spcPct val="0"/>
              </a:spcAft>
              <a:defRPr sz="4000">
                <a:solidFill>
                  <a:schemeClr val="bg1"/>
                </a:solidFill>
                <a:latin typeface="Arial" panose="020B0604020202020204" pitchFamily="34" charset="0"/>
              </a:defRPr>
            </a:lvl8pPr>
            <a:lvl9pPr marL="1828800" algn="l" rtl="0" fontAlgn="base">
              <a:spcBef>
                <a:spcPct val="0"/>
              </a:spcBef>
              <a:spcAft>
                <a:spcPct val="0"/>
              </a:spcAft>
              <a:defRPr sz="4000">
                <a:solidFill>
                  <a:schemeClr val="bg1"/>
                </a:solidFill>
                <a:latin typeface="Arial" panose="020B0604020202020204" pitchFamily="34" charset="0"/>
              </a:defRPr>
            </a:lvl9pPr>
          </a:lstStyle>
          <a:p>
            <a:pPr algn="ctr" eaLnBrk="1" fontAlgn="auto" hangingPunct="1">
              <a:lnSpc>
                <a:spcPct val="150000"/>
              </a:lnSpc>
              <a:spcBef>
                <a:spcPts val="0"/>
              </a:spcBef>
              <a:spcAft>
                <a:spcPts val="0"/>
              </a:spcAft>
              <a:defRPr/>
            </a:pPr>
            <a:r>
              <a:rPr lang="en-US" altLang="zh-TW" sz="2400" b="1" dirty="0" smtClean="0">
                <a:solidFill>
                  <a:srgbClr val="C00000"/>
                </a:solidFill>
                <a:latin typeface="Times New Roman" panose="02020603050405020304" pitchFamily="18" charset="0"/>
                <a:cs typeface="Times New Roman" panose="02020603050405020304" pitchFamily="18" charset="0"/>
              </a:rPr>
              <a:t>II. </a:t>
            </a:r>
            <a:r>
              <a:rPr lang="en-US" altLang="vi-VN" sz="2400" b="1" kern="0" dirty="0" smtClean="0">
                <a:solidFill>
                  <a:srgbClr val="C00000"/>
                </a:solidFill>
                <a:latin typeface="Times New Roman" panose="02020603050405020304" pitchFamily="18" charset="0"/>
                <a:cs typeface="Times New Roman" panose="02020603050405020304" pitchFamily="18" charset="0"/>
              </a:rPr>
              <a:t>CÁC </a:t>
            </a:r>
            <a:r>
              <a:rPr lang="en-US" altLang="vi-VN" sz="2400" b="1" kern="0" dirty="0">
                <a:solidFill>
                  <a:srgbClr val="C00000"/>
                </a:solidFill>
                <a:latin typeface="Times New Roman" panose="02020603050405020304" pitchFamily="18" charset="0"/>
                <a:cs typeface="Times New Roman" panose="02020603050405020304" pitchFamily="18" charset="0"/>
              </a:rPr>
              <a:t>PHƯƠNG TIỆN DIỄN ĐẠT VÀ ĐẶC TRƯNG CỦA NGÔN NGỮ BÁO CHÍ</a:t>
            </a:r>
            <a:endParaRPr lang="zh-TW" altLang="en-US" sz="2800" b="1" dirty="0" smtClean="0">
              <a:solidFill>
                <a:srgbClr val="C0000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441388" y="1121693"/>
            <a:ext cx="6183103"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vi-VN" sz="2800" b="1" i="1" u="none" strike="noStrike" kern="0" cap="none" spc="0" normalizeH="0" baseline="0" noProof="0" dirty="0" smtClean="0">
                <a:ln>
                  <a:noFill/>
                </a:ln>
                <a:solidFill>
                  <a:srgbClr val="1D528D"/>
                </a:solidFill>
                <a:effectLst/>
                <a:uLnTx/>
                <a:uFillTx/>
                <a:latin typeface="Times New Roman" panose="02020603050405020304" pitchFamily="18" charset="0"/>
                <a:cs typeface="Times New Roman" panose="02020603050405020304" pitchFamily="18" charset="0"/>
              </a:rPr>
              <a:t>2. </a:t>
            </a:r>
            <a:r>
              <a:rPr kumimoji="0" lang="en-US" altLang="vi-VN" sz="2800" b="1" i="1" u="none" strike="noStrike" kern="0" cap="none" spc="0" normalizeH="0" baseline="0" noProof="0" dirty="0" err="1" smtClean="0">
                <a:ln>
                  <a:noFill/>
                </a:ln>
                <a:solidFill>
                  <a:srgbClr val="1D528D"/>
                </a:solidFill>
                <a:effectLst/>
                <a:uLnTx/>
                <a:uFillTx/>
                <a:latin typeface="Times New Roman" panose="02020603050405020304" pitchFamily="18" charset="0"/>
                <a:cs typeface="Times New Roman" panose="02020603050405020304" pitchFamily="18" charset="0"/>
              </a:rPr>
              <a:t>Các</a:t>
            </a:r>
            <a:r>
              <a:rPr kumimoji="0" lang="en-US" altLang="vi-VN" sz="2800" b="1" i="1" u="none" strike="noStrike" kern="0" cap="none" spc="0" normalizeH="0" baseline="0" noProof="0" dirty="0" smtClean="0">
                <a:ln>
                  <a:noFill/>
                </a:ln>
                <a:solidFill>
                  <a:srgbClr val="1D528D"/>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smtClean="0">
                <a:ln>
                  <a:noFill/>
                </a:ln>
                <a:solidFill>
                  <a:srgbClr val="1D528D"/>
                </a:solidFill>
                <a:effectLst/>
                <a:uLnTx/>
                <a:uFillTx/>
                <a:latin typeface="Times New Roman" panose="02020603050405020304" pitchFamily="18" charset="0"/>
                <a:cs typeface="Times New Roman" panose="02020603050405020304" pitchFamily="18" charset="0"/>
              </a:rPr>
              <a:t>đặc</a:t>
            </a:r>
            <a:r>
              <a:rPr kumimoji="0" lang="en-US" altLang="vi-VN" sz="2800" b="1" i="1" u="none" strike="noStrike" kern="0" cap="none" spc="0" normalizeH="0" baseline="0" noProof="0" dirty="0" smtClean="0">
                <a:ln>
                  <a:noFill/>
                </a:ln>
                <a:solidFill>
                  <a:srgbClr val="1D528D"/>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smtClean="0">
                <a:ln>
                  <a:noFill/>
                </a:ln>
                <a:solidFill>
                  <a:srgbClr val="1D528D"/>
                </a:solidFill>
                <a:effectLst/>
                <a:uLnTx/>
                <a:uFillTx/>
                <a:latin typeface="Times New Roman" panose="02020603050405020304" pitchFamily="18" charset="0"/>
                <a:cs typeface="Times New Roman" panose="02020603050405020304" pitchFamily="18" charset="0"/>
              </a:rPr>
              <a:t>trưng</a:t>
            </a:r>
            <a:r>
              <a:rPr kumimoji="0" lang="en-US" altLang="vi-VN" sz="2800" b="1" i="1" u="none" strike="noStrike" kern="0" cap="none" spc="0" normalizeH="0" baseline="0" noProof="0" dirty="0" smtClean="0">
                <a:ln>
                  <a:noFill/>
                </a:ln>
                <a:solidFill>
                  <a:srgbClr val="1D528D"/>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smtClean="0">
                <a:ln>
                  <a:noFill/>
                </a:ln>
                <a:solidFill>
                  <a:srgbClr val="1D528D"/>
                </a:solidFill>
                <a:effectLst/>
                <a:uLnTx/>
                <a:uFillTx/>
                <a:latin typeface="Times New Roman" panose="02020603050405020304" pitchFamily="18" charset="0"/>
                <a:cs typeface="Times New Roman" panose="02020603050405020304" pitchFamily="18" charset="0"/>
              </a:rPr>
              <a:t>của</a:t>
            </a:r>
            <a:r>
              <a:rPr kumimoji="0" lang="en-US" altLang="vi-VN" sz="2800" b="1" i="1" u="none" strike="noStrike" kern="0" cap="none" spc="0" normalizeH="0" baseline="0" noProof="0" dirty="0" smtClean="0">
                <a:ln>
                  <a:noFill/>
                </a:ln>
                <a:solidFill>
                  <a:srgbClr val="1D528D"/>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smtClean="0">
                <a:ln>
                  <a:noFill/>
                </a:ln>
                <a:solidFill>
                  <a:srgbClr val="1D528D"/>
                </a:solidFill>
                <a:effectLst/>
                <a:uLnTx/>
                <a:uFillTx/>
                <a:latin typeface="Times New Roman" panose="02020603050405020304" pitchFamily="18" charset="0"/>
                <a:cs typeface="Times New Roman" panose="02020603050405020304" pitchFamily="18" charset="0"/>
              </a:rPr>
              <a:t>ngôn</a:t>
            </a:r>
            <a:r>
              <a:rPr kumimoji="0" lang="en-US" altLang="vi-VN" sz="2800" b="1" i="1" u="none" strike="noStrike" kern="0" cap="none" spc="0" normalizeH="0" baseline="0" noProof="0" dirty="0" smtClean="0">
                <a:ln>
                  <a:noFill/>
                </a:ln>
                <a:solidFill>
                  <a:srgbClr val="1D528D"/>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smtClean="0">
                <a:ln>
                  <a:noFill/>
                </a:ln>
                <a:solidFill>
                  <a:srgbClr val="1D528D"/>
                </a:solidFill>
                <a:effectLst/>
                <a:uLnTx/>
                <a:uFillTx/>
                <a:latin typeface="Times New Roman" panose="02020603050405020304" pitchFamily="18" charset="0"/>
                <a:cs typeface="Times New Roman" panose="02020603050405020304" pitchFamily="18" charset="0"/>
              </a:rPr>
              <a:t>ngữ</a:t>
            </a:r>
            <a:r>
              <a:rPr kumimoji="0" lang="en-US" altLang="vi-VN" sz="2800" b="1" i="1" u="none" strike="noStrike" kern="0" cap="none" spc="0" normalizeH="0" baseline="0" noProof="0" dirty="0" smtClean="0">
                <a:ln>
                  <a:noFill/>
                </a:ln>
                <a:solidFill>
                  <a:srgbClr val="1D528D"/>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smtClean="0">
                <a:ln>
                  <a:noFill/>
                </a:ln>
                <a:solidFill>
                  <a:srgbClr val="1D528D"/>
                </a:solidFill>
                <a:effectLst/>
                <a:uLnTx/>
                <a:uFillTx/>
                <a:latin typeface="Times New Roman" panose="02020603050405020304" pitchFamily="18" charset="0"/>
                <a:cs typeface="Times New Roman" panose="02020603050405020304" pitchFamily="18" charset="0"/>
              </a:rPr>
              <a:t>báo</a:t>
            </a:r>
            <a:r>
              <a:rPr kumimoji="0" lang="en-US" altLang="vi-VN" sz="2800" b="1" i="1" u="none" strike="noStrike" kern="0" cap="none" spc="0" normalizeH="0" baseline="0" noProof="0" dirty="0" smtClean="0">
                <a:ln>
                  <a:noFill/>
                </a:ln>
                <a:solidFill>
                  <a:srgbClr val="1D528D"/>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smtClean="0">
                <a:ln>
                  <a:noFill/>
                </a:ln>
                <a:solidFill>
                  <a:srgbClr val="1D528D"/>
                </a:solidFill>
                <a:effectLst/>
                <a:uLnTx/>
                <a:uFillTx/>
                <a:latin typeface="Times New Roman" panose="02020603050405020304" pitchFamily="18" charset="0"/>
                <a:cs typeface="Times New Roman" panose="02020603050405020304" pitchFamily="18" charset="0"/>
              </a:rPr>
              <a:t>chí</a:t>
            </a:r>
            <a:r>
              <a:rPr kumimoji="0" lang="en-US" altLang="vi-VN" sz="2800" b="1" i="1" u="none" strike="noStrike" kern="0" cap="none" spc="0" normalizeH="0" baseline="0" noProof="0" dirty="0" smtClean="0">
                <a:ln>
                  <a:noFill/>
                </a:ln>
                <a:solidFill>
                  <a:srgbClr val="1D528D"/>
                </a:solidFill>
                <a:effectLst/>
                <a:uLnTx/>
                <a:uFillTx/>
                <a:latin typeface="Times New Roman" panose="02020603050405020304" pitchFamily="18" charset="0"/>
                <a:cs typeface="Times New Roman" panose="02020603050405020304" pitchFamily="18" charset="0"/>
              </a:rPr>
              <a:t> </a:t>
            </a:r>
            <a:endParaRPr kumimoji="0" lang="en-US" sz="1200" b="1" i="1" u="none" strike="noStrike" kern="0" cap="none" spc="0" normalizeH="0" baseline="0" noProof="0" dirty="0" smtClean="0">
              <a:ln>
                <a:noFill/>
              </a:ln>
              <a:solidFill>
                <a:sysClr val="windowText" lastClr="000000"/>
              </a:solidFill>
              <a:effectLst/>
              <a:uLnTx/>
              <a:uFillTx/>
            </a:endParaRPr>
          </a:p>
        </p:txBody>
      </p:sp>
      <p:sp>
        <p:nvSpPr>
          <p:cNvPr id="24" name="Rectangle 11"/>
          <p:cNvSpPr>
            <a:spLocks noChangeArrowheads="1"/>
          </p:cNvSpPr>
          <p:nvPr/>
        </p:nvSpPr>
        <p:spPr bwMode="auto">
          <a:xfrm>
            <a:off x="408129" y="2409498"/>
            <a:ext cx="10958817" cy="213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175" marR="0" lvl="0" indent="-3175" algn="just" defTabSz="914400" eaLnBrk="1" fontAlgn="base" latinLnBrk="0" hangingPunct="1">
              <a:lnSpc>
                <a:spcPct val="150000"/>
              </a:lnSpc>
              <a:spcBef>
                <a:spcPct val="20000"/>
              </a:spcBef>
              <a:spcAft>
                <a:spcPct val="0"/>
              </a:spcAft>
              <a:buClrTx/>
              <a:buSzTx/>
              <a:buFont typeface="Wingdings" panose="05000000000000000000" pitchFamily="2" charset="2"/>
              <a:buNone/>
              <a:defRPr/>
            </a:pPr>
            <a:r>
              <a:rPr kumimoji="0" lang="en-US" altLang="vi-VN" sz="2800" b="1" i="0" u="none" strike="noStrike" kern="0" cap="none" spc="0" normalizeH="0" baseline="0" noProof="0" dirty="0" smtClean="0">
                <a:ln>
                  <a:noFill/>
                </a:ln>
                <a:solidFill>
                  <a:schemeClr val="tx2"/>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smtClean="0">
                <a:ln>
                  <a:noFill/>
                </a:ln>
                <a:solidFill>
                  <a:schemeClr val="tx2"/>
                </a:solidFill>
                <a:effectLst/>
                <a:uLnTx/>
                <a:uFillTx/>
                <a:latin typeface="Times New Roman" panose="02020603050405020304" pitchFamily="18" charset="0"/>
                <a:cs typeface="Times New Roman" panose="02020603050405020304" pitchFamily="18" charset="0"/>
              </a:rPr>
              <a:t>Thông</a:t>
            </a:r>
            <a:r>
              <a:rPr kumimoji="0" lang="en-US" altLang="vi-VN" sz="2800" b="1" i="0" u="none" strike="noStrike" kern="0" cap="none" spc="0" normalizeH="0" baseline="0" noProof="0" dirty="0" smtClean="0">
                <a:ln>
                  <a:noFill/>
                </a:ln>
                <a:solidFill>
                  <a:schemeClr val="tx2"/>
                </a:solidFill>
                <a:effectLst/>
                <a:uLnTx/>
                <a:uFillTx/>
                <a:latin typeface="Times New Roman" panose="02020603050405020304" pitchFamily="18" charset="0"/>
                <a:cs typeface="Times New Roman" panose="02020603050405020304" pitchFamily="18" charset="0"/>
              </a:rPr>
              <a:t> tin:</a:t>
            </a:r>
            <a:r>
              <a:rPr kumimoji="0" lang="en-US" altLang="vi-VN" sz="2800" b="0" i="0" u="none" strike="noStrike" kern="0" cap="none" spc="0" normalizeH="0" baseline="0" noProof="0" dirty="0" smtClean="0">
                <a:ln>
                  <a:noFill/>
                </a:ln>
                <a:solidFill>
                  <a:schemeClr val="tx2"/>
                </a:solidFill>
                <a:effectLst/>
                <a:uLnTx/>
                <a:uFillTx/>
                <a:latin typeface="Times New Roman" panose="02020603050405020304" pitchFamily="18" charset="0"/>
                <a:cs typeface="Times New Roman" panose="02020603050405020304" pitchFamily="18" charset="0"/>
              </a:rPr>
              <a:t> </a:t>
            </a:r>
            <a:endParaRPr kumimoji="0" lang="en-US" altLang="vi-VN" sz="2800" b="0" i="0" u="none" strike="noStrike" kern="0" cap="none" spc="0" normalizeH="0" baseline="0" noProof="0" dirty="0" smtClean="0">
              <a:ln>
                <a:noFill/>
              </a:ln>
              <a:solidFill>
                <a:schemeClr val="tx2"/>
              </a:solidFill>
              <a:effectLst/>
              <a:uLnTx/>
              <a:uFillTx/>
              <a:latin typeface="Times New Roman" panose="02020603050405020304" pitchFamily="18" charset="0"/>
              <a:cs typeface="Times New Roman" panose="02020603050405020304" pitchFamily="18" charset="0"/>
            </a:endParaRPr>
          </a:p>
          <a:p>
            <a:pPr marL="3175" marR="0" lvl="0" indent="-3175" algn="just" defTabSz="914400" eaLnBrk="1" fontAlgn="base" latinLnBrk="0" hangingPunct="1">
              <a:lnSpc>
                <a:spcPct val="150000"/>
              </a:lnSpc>
              <a:spcBef>
                <a:spcPct val="20000"/>
              </a:spcBef>
              <a:spcAft>
                <a:spcPct val="0"/>
              </a:spcAft>
              <a:buClrTx/>
              <a:buSzTx/>
              <a:buFont typeface="Wingdings" panose="05000000000000000000" pitchFamily="2" charset="2"/>
              <a:buNone/>
              <a:defRPr/>
            </a:pPr>
            <a:r>
              <a:rPr kumimoji="0" lang="en-US" altLang="vi-VN" sz="2800" b="0" i="0" u="none" strike="noStrike" kern="0" cap="none" spc="0" normalizeH="0" baseline="0" noProof="0" dirty="0" smtClean="0">
                <a:ln>
                  <a:noFill/>
                </a:ln>
                <a:solidFill>
                  <a:schemeClr val="tx2"/>
                </a:solidFill>
                <a:effectLst/>
                <a:uLnTx/>
                <a:uFillTx/>
                <a:latin typeface="Times New Roman" panose="02020603050405020304" pitchFamily="18" charset="0"/>
                <a:cs typeface="Times New Roman" panose="02020603050405020304" pitchFamily="18" charset="0"/>
              </a:rPr>
              <a:t>+ </a:t>
            </a:r>
            <a:r>
              <a:rPr lang="en-US" altLang="vi-VN" sz="2800" kern="0" noProof="0" dirty="0" err="1" smtClean="0">
                <a:solidFill>
                  <a:schemeClr val="tx2"/>
                </a:solidFill>
                <a:latin typeface="Times New Roman" panose="02020603050405020304" pitchFamily="18" charset="0"/>
                <a:cs typeface="Times New Roman" panose="02020603050405020304" pitchFamily="18" charset="0"/>
              </a:rPr>
              <a:t>P</a:t>
            </a:r>
            <a:r>
              <a:rPr kumimoji="0" lang="en-US" altLang="vi-VN" sz="2800" b="0" i="0" u="none" strike="noStrike" kern="0" cap="none" spc="0" normalizeH="0" baseline="0" noProof="0" dirty="0" err="1" smtClean="0">
                <a:ln>
                  <a:noFill/>
                </a:ln>
                <a:solidFill>
                  <a:schemeClr val="tx2"/>
                </a:solidFill>
                <a:effectLst/>
                <a:uLnTx/>
                <a:uFillTx/>
                <a:latin typeface="Times New Roman" panose="02020603050405020304" pitchFamily="18" charset="0"/>
                <a:cs typeface="Times New Roman" panose="02020603050405020304" pitchFamily="18" charset="0"/>
              </a:rPr>
              <a:t>hải</a:t>
            </a:r>
            <a:r>
              <a:rPr kumimoji="0" lang="en-US" altLang="vi-VN" sz="2800" b="0" i="0" u="none" strike="noStrike" kern="0" cap="none" spc="0" normalizeH="0" baseline="0" noProof="0" dirty="0" smtClean="0">
                <a:ln>
                  <a:noFill/>
                </a:ln>
                <a:solidFill>
                  <a:schemeClr val="tx2"/>
                </a:solidFill>
                <a:effectLst/>
                <a:uLnTx/>
                <a:uFillTx/>
                <a:latin typeface="Times New Roman" panose="02020603050405020304" pitchFamily="18" charset="0"/>
                <a:cs typeface="Times New Roman" panose="02020603050405020304" pitchFamily="18" charset="0"/>
              </a:rPr>
              <a:t> </a:t>
            </a:r>
            <a:r>
              <a:rPr kumimoji="0" lang="en-US" altLang="vi-VN" sz="2800" b="0" i="0" u="none" strike="noStrike" kern="0" cap="none" spc="0" normalizeH="0" baseline="0" noProof="0" dirty="0" err="1" smtClean="0">
                <a:ln>
                  <a:noFill/>
                </a:ln>
                <a:solidFill>
                  <a:schemeClr val="tx2"/>
                </a:solidFill>
                <a:effectLst/>
                <a:uLnTx/>
                <a:uFillTx/>
                <a:latin typeface="Times New Roman" panose="02020603050405020304" pitchFamily="18" charset="0"/>
                <a:cs typeface="Times New Roman" panose="02020603050405020304" pitchFamily="18" charset="0"/>
              </a:rPr>
              <a:t>cập</a:t>
            </a:r>
            <a:r>
              <a:rPr kumimoji="0" lang="en-US" altLang="vi-VN" sz="2800" b="0" i="0" u="none" strike="noStrike" kern="0" cap="none" spc="0" normalizeH="0" baseline="0" noProof="0" dirty="0" smtClean="0">
                <a:ln>
                  <a:noFill/>
                </a:ln>
                <a:solidFill>
                  <a:schemeClr val="tx2"/>
                </a:solidFill>
                <a:effectLst/>
                <a:uLnTx/>
                <a:uFillTx/>
                <a:latin typeface="Times New Roman" panose="02020603050405020304" pitchFamily="18" charset="0"/>
                <a:cs typeface="Times New Roman" panose="02020603050405020304" pitchFamily="18" charset="0"/>
              </a:rPr>
              <a:t> </a:t>
            </a:r>
            <a:r>
              <a:rPr kumimoji="0" lang="en-US" altLang="vi-VN" sz="2800" b="0" i="0" u="none" strike="noStrike" kern="0" cap="none" spc="0" normalizeH="0" baseline="0" noProof="0" dirty="0" err="1" smtClean="0">
                <a:ln>
                  <a:noFill/>
                </a:ln>
                <a:solidFill>
                  <a:schemeClr val="tx2"/>
                </a:solidFill>
                <a:effectLst/>
                <a:uLnTx/>
                <a:uFillTx/>
                <a:latin typeface="Times New Roman" panose="02020603050405020304" pitchFamily="18" charset="0"/>
                <a:cs typeface="Times New Roman" panose="02020603050405020304" pitchFamily="18" charset="0"/>
              </a:rPr>
              <a:t>nhật</a:t>
            </a:r>
            <a:r>
              <a:rPr kumimoji="0" lang="en-US" altLang="vi-VN" sz="2800" b="0" i="0" u="none" strike="noStrike" kern="0" cap="none" spc="0" normalizeH="0" baseline="0" noProof="0" dirty="0" smtClean="0">
                <a:ln>
                  <a:noFill/>
                </a:ln>
                <a:solidFill>
                  <a:schemeClr val="tx2"/>
                </a:solidFill>
                <a:effectLst/>
                <a:uLnTx/>
                <a:uFillTx/>
                <a:latin typeface="Times New Roman" panose="02020603050405020304" pitchFamily="18" charset="0"/>
                <a:cs typeface="Times New Roman" panose="02020603050405020304" pitchFamily="18" charset="0"/>
              </a:rPr>
              <a:t>, </a:t>
            </a:r>
            <a:r>
              <a:rPr kumimoji="0" lang="en-US" altLang="vi-VN" sz="2800" b="0" i="0" u="none" strike="noStrike" kern="0" cap="none" spc="0" normalizeH="0" baseline="0" noProof="0" dirty="0" err="1" smtClean="0">
                <a:ln>
                  <a:noFill/>
                </a:ln>
                <a:solidFill>
                  <a:schemeClr val="tx2"/>
                </a:solidFill>
                <a:effectLst/>
                <a:uLnTx/>
                <a:uFillTx/>
                <a:latin typeface="Times New Roman" panose="02020603050405020304" pitchFamily="18" charset="0"/>
                <a:cs typeface="Times New Roman" panose="02020603050405020304" pitchFamily="18" charset="0"/>
              </a:rPr>
              <a:t>chính</a:t>
            </a:r>
            <a:r>
              <a:rPr kumimoji="0" lang="en-US" altLang="vi-VN" sz="2800" b="0" i="0" u="none" strike="noStrike" kern="0" cap="none" spc="0" normalizeH="0" baseline="0" noProof="0" dirty="0" smtClean="0">
                <a:ln>
                  <a:noFill/>
                </a:ln>
                <a:solidFill>
                  <a:schemeClr val="tx2"/>
                </a:solidFill>
                <a:effectLst/>
                <a:uLnTx/>
                <a:uFillTx/>
                <a:latin typeface="Times New Roman" panose="02020603050405020304" pitchFamily="18" charset="0"/>
                <a:cs typeface="Times New Roman" panose="02020603050405020304" pitchFamily="18" charset="0"/>
              </a:rPr>
              <a:t> </a:t>
            </a:r>
            <a:r>
              <a:rPr kumimoji="0" lang="en-US" altLang="vi-VN" sz="2800" b="0" i="0" u="none" strike="noStrike" kern="0" cap="none" spc="0" normalizeH="0" baseline="0" noProof="0" dirty="0" err="1" smtClean="0">
                <a:ln>
                  <a:noFill/>
                </a:ln>
                <a:solidFill>
                  <a:schemeClr val="tx2"/>
                </a:solidFill>
                <a:effectLst/>
                <a:uLnTx/>
                <a:uFillTx/>
                <a:latin typeface="Times New Roman" panose="02020603050405020304" pitchFamily="18" charset="0"/>
                <a:cs typeface="Times New Roman" panose="02020603050405020304" pitchFamily="18" charset="0"/>
              </a:rPr>
              <a:t>xác</a:t>
            </a:r>
            <a:r>
              <a:rPr kumimoji="0" lang="en-US" altLang="vi-VN" sz="2800" b="0" i="0" u="none" strike="noStrike" kern="0" cap="none" spc="0" normalizeH="0" baseline="0" noProof="0" dirty="0" smtClean="0">
                <a:ln>
                  <a:noFill/>
                </a:ln>
                <a:solidFill>
                  <a:schemeClr val="tx2"/>
                </a:solidFill>
                <a:effectLst/>
                <a:uLnTx/>
                <a:uFillTx/>
                <a:latin typeface="Times New Roman" panose="02020603050405020304" pitchFamily="18" charset="0"/>
                <a:cs typeface="Times New Roman" panose="02020603050405020304" pitchFamily="18" charset="0"/>
              </a:rPr>
              <a:t> </a:t>
            </a:r>
            <a:r>
              <a:rPr kumimoji="0" lang="en-US" altLang="vi-VN" sz="2800" b="0" i="0" u="none" strike="noStrike" kern="0" cap="none" spc="0" normalizeH="0" baseline="0" noProof="0" dirty="0" err="1" smtClean="0">
                <a:ln>
                  <a:noFill/>
                </a:ln>
                <a:solidFill>
                  <a:schemeClr val="tx2"/>
                </a:solidFill>
                <a:effectLst/>
                <a:uLnTx/>
                <a:uFillTx/>
                <a:latin typeface="Times New Roman" panose="02020603050405020304" pitchFamily="18" charset="0"/>
                <a:cs typeface="Times New Roman" panose="02020603050405020304" pitchFamily="18" charset="0"/>
              </a:rPr>
              <a:t>và</a:t>
            </a:r>
            <a:r>
              <a:rPr kumimoji="0" lang="en-US" altLang="vi-VN" sz="2800" b="0" i="0" u="none" strike="noStrike" kern="0" cap="none" spc="0" normalizeH="0" baseline="0" noProof="0" dirty="0" smtClean="0">
                <a:ln>
                  <a:noFill/>
                </a:ln>
                <a:solidFill>
                  <a:schemeClr val="tx2"/>
                </a:solidFill>
                <a:effectLst/>
                <a:uLnTx/>
                <a:uFillTx/>
                <a:latin typeface="Times New Roman" panose="02020603050405020304" pitchFamily="18" charset="0"/>
                <a:cs typeface="Times New Roman" panose="02020603050405020304" pitchFamily="18" charset="0"/>
              </a:rPr>
              <a:t> </a:t>
            </a:r>
            <a:r>
              <a:rPr kumimoji="0" lang="en-US" altLang="vi-VN" sz="2800" b="0" i="0" u="none" strike="noStrike" kern="0" cap="none" spc="0" normalizeH="0" baseline="0" noProof="0" dirty="0" err="1" smtClean="0">
                <a:ln>
                  <a:noFill/>
                </a:ln>
                <a:solidFill>
                  <a:schemeClr val="tx2"/>
                </a:solidFill>
                <a:effectLst/>
                <a:uLnTx/>
                <a:uFillTx/>
                <a:latin typeface="Times New Roman" panose="02020603050405020304" pitchFamily="18" charset="0"/>
                <a:cs typeface="Times New Roman" panose="02020603050405020304" pitchFamily="18" charset="0"/>
              </a:rPr>
              <a:t>đầy</a:t>
            </a:r>
            <a:r>
              <a:rPr kumimoji="0" lang="en-US" altLang="vi-VN" sz="2800" b="0" i="0" u="none" strike="noStrike" kern="0" cap="none" spc="0" normalizeH="0" baseline="0" noProof="0" dirty="0" smtClean="0">
                <a:ln>
                  <a:noFill/>
                </a:ln>
                <a:solidFill>
                  <a:schemeClr val="tx2"/>
                </a:solidFill>
                <a:effectLst/>
                <a:uLnTx/>
                <a:uFillTx/>
                <a:latin typeface="Times New Roman" panose="02020603050405020304" pitchFamily="18" charset="0"/>
                <a:cs typeface="Times New Roman" panose="02020603050405020304" pitchFamily="18" charset="0"/>
              </a:rPr>
              <a:t> </a:t>
            </a:r>
            <a:r>
              <a:rPr kumimoji="0" lang="en-US" altLang="vi-VN" sz="2800" b="0" i="0" u="none" strike="noStrike" kern="0" cap="none" spc="0" normalizeH="0" baseline="0" noProof="0" dirty="0" err="1" smtClean="0">
                <a:ln>
                  <a:noFill/>
                </a:ln>
                <a:solidFill>
                  <a:schemeClr val="tx2"/>
                </a:solidFill>
                <a:effectLst/>
                <a:uLnTx/>
                <a:uFillTx/>
                <a:latin typeface="Times New Roman" panose="02020603050405020304" pitchFamily="18" charset="0"/>
                <a:cs typeface="Times New Roman" panose="02020603050405020304" pitchFamily="18" charset="0"/>
              </a:rPr>
              <a:t>đủ</a:t>
            </a:r>
            <a:r>
              <a:rPr kumimoji="0" lang="en-US" altLang="vi-VN" sz="2800" b="0" i="0" u="none" strike="noStrike" kern="0" cap="none" spc="0" normalizeH="0" baseline="0" noProof="0" dirty="0" smtClean="0">
                <a:ln>
                  <a:noFill/>
                </a:ln>
                <a:solidFill>
                  <a:schemeClr val="tx2"/>
                </a:solidFill>
                <a:effectLst/>
                <a:uLnTx/>
                <a:uFillTx/>
                <a:latin typeface="Times New Roman" panose="02020603050405020304" pitchFamily="18" charset="0"/>
                <a:cs typeface="Times New Roman" panose="02020603050405020304" pitchFamily="18" charset="0"/>
              </a:rPr>
              <a:t>.</a:t>
            </a:r>
            <a:endParaRPr kumimoji="0" lang="en-US" altLang="vi-VN" sz="2800" b="0" i="0" u="none" strike="noStrike" kern="0" cap="none" spc="0" normalizeH="0" baseline="0" noProof="0" dirty="0" smtClean="0">
              <a:ln>
                <a:noFill/>
              </a:ln>
              <a:solidFill>
                <a:schemeClr val="tx2"/>
              </a:solidFill>
              <a:effectLst/>
              <a:uLnTx/>
              <a:uFillTx/>
              <a:latin typeface="Times New Roman" panose="02020603050405020304" pitchFamily="18" charset="0"/>
              <a:cs typeface="Times New Roman" panose="02020603050405020304" pitchFamily="18" charset="0"/>
            </a:endParaRPr>
          </a:p>
          <a:p>
            <a:pPr marL="3175" marR="0" lvl="0" indent="-3175" algn="just" defTabSz="914400" eaLnBrk="1" fontAlgn="base" latinLnBrk="0" hangingPunct="1">
              <a:lnSpc>
                <a:spcPct val="150000"/>
              </a:lnSpc>
              <a:spcBef>
                <a:spcPct val="20000"/>
              </a:spcBef>
              <a:spcAft>
                <a:spcPct val="0"/>
              </a:spcAft>
              <a:buClrTx/>
              <a:buSzTx/>
              <a:buFont typeface="Wingdings" panose="05000000000000000000" pitchFamily="2" charset="2"/>
              <a:buNone/>
              <a:defRPr/>
            </a:pPr>
            <a:r>
              <a:rPr kumimoji="0" lang="en-US" altLang="vi-VN" sz="2800" b="0" i="0" u="none" strike="noStrike" kern="0" cap="none" spc="0" normalizeH="0" baseline="0" noProof="0" dirty="0" smtClean="0">
                <a:ln>
                  <a:noFill/>
                </a:ln>
                <a:solidFill>
                  <a:schemeClr val="tx2"/>
                </a:solidFill>
                <a:effectLst/>
                <a:uLnTx/>
                <a:uFillTx/>
                <a:latin typeface="Times New Roman" panose="02020603050405020304" pitchFamily="18" charset="0"/>
                <a:cs typeface="Times New Roman" panose="02020603050405020304" pitchFamily="18" charset="0"/>
              </a:rPr>
              <a:t>+ </a:t>
            </a:r>
            <a:r>
              <a:rPr lang="en-US" altLang="vi-VN" sz="2800" kern="0" dirty="0" err="1">
                <a:solidFill>
                  <a:schemeClr val="tx2"/>
                </a:solidFill>
                <a:latin typeface="Times New Roman" panose="02020603050405020304" pitchFamily="18" charset="0"/>
                <a:cs typeface="Times New Roman" panose="02020603050405020304" pitchFamily="18" charset="0"/>
              </a:rPr>
              <a:t>V</a:t>
            </a:r>
            <a:r>
              <a:rPr kumimoji="0" lang="en-US" altLang="vi-VN" sz="2800" b="0" i="0" u="none" strike="noStrike" kern="0" cap="none" spc="0" normalizeH="0" baseline="0" noProof="0" dirty="0" err="1" smtClean="0">
                <a:ln>
                  <a:noFill/>
                </a:ln>
                <a:solidFill>
                  <a:schemeClr val="tx2"/>
                </a:solidFill>
                <a:effectLst/>
                <a:uLnTx/>
                <a:uFillTx/>
                <a:latin typeface="Times New Roman" panose="02020603050405020304" pitchFamily="18" charset="0"/>
                <a:cs typeface="Times New Roman" panose="02020603050405020304" pitchFamily="18" charset="0"/>
              </a:rPr>
              <a:t>ừa</a:t>
            </a:r>
            <a:r>
              <a:rPr kumimoji="0" lang="en-US" altLang="vi-VN" sz="2800" b="0" i="0" u="none" strike="noStrike" kern="0" cap="none" spc="0" normalizeH="0" baseline="0" noProof="0" dirty="0" smtClean="0">
                <a:ln>
                  <a:noFill/>
                </a:ln>
                <a:solidFill>
                  <a:schemeClr val="tx2"/>
                </a:solidFill>
                <a:effectLst/>
                <a:uLnTx/>
                <a:uFillTx/>
                <a:latin typeface="Times New Roman" panose="02020603050405020304" pitchFamily="18" charset="0"/>
                <a:cs typeface="Times New Roman" panose="02020603050405020304" pitchFamily="18" charset="0"/>
              </a:rPr>
              <a:t> </a:t>
            </a:r>
            <a:r>
              <a:rPr kumimoji="0" lang="en-US" altLang="vi-VN" sz="2800" b="0" i="0" u="none" strike="noStrike" kern="0" cap="none" spc="0" normalizeH="0" baseline="0" noProof="0" dirty="0" err="1" smtClean="0">
                <a:ln>
                  <a:noFill/>
                </a:ln>
                <a:solidFill>
                  <a:schemeClr val="tx2"/>
                </a:solidFill>
                <a:effectLst/>
                <a:uLnTx/>
                <a:uFillTx/>
                <a:latin typeface="Times New Roman" panose="02020603050405020304" pitchFamily="18" charset="0"/>
                <a:cs typeface="Times New Roman" panose="02020603050405020304" pitchFamily="18" charset="0"/>
              </a:rPr>
              <a:t>đảm</a:t>
            </a:r>
            <a:r>
              <a:rPr kumimoji="0" lang="en-US" altLang="vi-VN" sz="2800" b="0" i="0" u="none" strike="noStrike" kern="0" cap="none" spc="0" normalizeH="0" baseline="0" noProof="0" dirty="0" smtClean="0">
                <a:ln>
                  <a:noFill/>
                </a:ln>
                <a:solidFill>
                  <a:schemeClr val="tx2"/>
                </a:solidFill>
                <a:effectLst/>
                <a:uLnTx/>
                <a:uFillTx/>
                <a:latin typeface="Times New Roman" panose="02020603050405020304" pitchFamily="18" charset="0"/>
                <a:cs typeface="Times New Roman" panose="02020603050405020304" pitchFamily="18" charset="0"/>
              </a:rPr>
              <a:t> </a:t>
            </a:r>
            <a:r>
              <a:rPr kumimoji="0" lang="en-US" altLang="vi-VN" sz="2800" b="0" i="0" u="none" strike="noStrike" kern="0" cap="none" spc="0" normalizeH="0" baseline="0" noProof="0" dirty="0" err="1" smtClean="0">
                <a:ln>
                  <a:noFill/>
                </a:ln>
                <a:solidFill>
                  <a:schemeClr val="tx2"/>
                </a:solidFill>
                <a:effectLst/>
                <a:uLnTx/>
                <a:uFillTx/>
                <a:latin typeface="Times New Roman" panose="02020603050405020304" pitchFamily="18" charset="0"/>
                <a:cs typeface="Times New Roman" panose="02020603050405020304" pitchFamily="18" charset="0"/>
              </a:rPr>
              <a:t>bảo</a:t>
            </a:r>
            <a:r>
              <a:rPr kumimoji="0" lang="en-US" altLang="vi-VN" sz="2800" b="0" i="0" u="none" strike="noStrike" kern="0" cap="none" spc="0" normalizeH="0" baseline="0" noProof="0" dirty="0" smtClean="0">
                <a:ln>
                  <a:noFill/>
                </a:ln>
                <a:solidFill>
                  <a:schemeClr val="tx2"/>
                </a:solidFill>
                <a:effectLst/>
                <a:uLnTx/>
                <a:uFillTx/>
                <a:latin typeface="Times New Roman" panose="02020603050405020304" pitchFamily="18" charset="0"/>
                <a:cs typeface="Times New Roman" panose="02020603050405020304" pitchFamily="18" charset="0"/>
              </a:rPr>
              <a:t> </a:t>
            </a:r>
            <a:r>
              <a:rPr kumimoji="0" lang="en-US" altLang="vi-VN" sz="2800" b="0" i="0" u="none" strike="noStrike" kern="0" cap="none" spc="0" normalizeH="0" baseline="0" noProof="0" dirty="0" err="1" smtClean="0">
                <a:ln>
                  <a:noFill/>
                </a:ln>
                <a:solidFill>
                  <a:schemeClr val="tx2"/>
                </a:solidFill>
                <a:effectLst/>
                <a:uLnTx/>
                <a:uFillTx/>
                <a:latin typeface="Times New Roman" panose="02020603050405020304" pitchFamily="18" charset="0"/>
                <a:cs typeface="Times New Roman" panose="02020603050405020304" pitchFamily="18" charset="0"/>
              </a:rPr>
              <a:t>tính</a:t>
            </a:r>
            <a:r>
              <a:rPr kumimoji="0" lang="en-US" altLang="vi-VN" sz="2800" b="0" i="0" u="none" strike="noStrike" kern="0" cap="none" spc="0" normalizeH="0" baseline="0" noProof="0" dirty="0" smtClean="0">
                <a:ln>
                  <a:noFill/>
                </a:ln>
                <a:solidFill>
                  <a:schemeClr val="tx2"/>
                </a:solidFill>
                <a:effectLst/>
                <a:uLnTx/>
                <a:uFillTx/>
                <a:latin typeface="Times New Roman" panose="02020603050405020304" pitchFamily="18" charset="0"/>
                <a:cs typeface="Times New Roman" panose="02020603050405020304" pitchFamily="18" charset="0"/>
              </a:rPr>
              <a:t> </a:t>
            </a:r>
            <a:r>
              <a:rPr kumimoji="0" lang="en-US" altLang="vi-VN" sz="2800" b="0" i="0" u="none" strike="noStrike" kern="0" cap="none" spc="0" normalizeH="0" baseline="0" noProof="0" dirty="0" err="1" smtClean="0">
                <a:ln>
                  <a:noFill/>
                </a:ln>
                <a:solidFill>
                  <a:schemeClr val="tx2"/>
                </a:solidFill>
                <a:effectLst/>
                <a:uLnTx/>
                <a:uFillTx/>
                <a:latin typeface="Times New Roman" panose="02020603050405020304" pitchFamily="18" charset="0"/>
                <a:cs typeface="Times New Roman" panose="02020603050405020304" pitchFamily="18" charset="0"/>
              </a:rPr>
              <a:t>khách</a:t>
            </a:r>
            <a:r>
              <a:rPr kumimoji="0" lang="en-US" altLang="vi-VN" sz="2800" b="0" i="0" u="none" strike="noStrike" kern="0" cap="none" spc="0" normalizeH="0" baseline="0" noProof="0" dirty="0" smtClean="0">
                <a:ln>
                  <a:noFill/>
                </a:ln>
                <a:solidFill>
                  <a:schemeClr val="tx2"/>
                </a:solidFill>
                <a:effectLst/>
                <a:uLnTx/>
                <a:uFillTx/>
                <a:latin typeface="Times New Roman" panose="02020603050405020304" pitchFamily="18" charset="0"/>
                <a:cs typeface="Times New Roman" panose="02020603050405020304" pitchFamily="18" charset="0"/>
              </a:rPr>
              <a:t> </a:t>
            </a:r>
            <a:r>
              <a:rPr kumimoji="0" lang="en-US" altLang="vi-VN" sz="2800" b="0" i="0" u="none" strike="noStrike" kern="0" cap="none" spc="0" normalizeH="0" baseline="0" noProof="0" dirty="0" err="1" smtClean="0">
                <a:ln>
                  <a:noFill/>
                </a:ln>
                <a:solidFill>
                  <a:schemeClr val="tx2"/>
                </a:solidFill>
                <a:effectLst/>
                <a:uLnTx/>
                <a:uFillTx/>
                <a:latin typeface="Times New Roman" panose="02020603050405020304" pitchFamily="18" charset="0"/>
                <a:cs typeface="Times New Roman" panose="02020603050405020304" pitchFamily="18" charset="0"/>
              </a:rPr>
              <a:t>quan</a:t>
            </a:r>
            <a:r>
              <a:rPr kumimoji="0" lang="en-US" altLang="vi-VN" sz="2800" b="0" i="0" u="none" strike="noStrike" kern="0" cap="none" spc="0" normalizeH="0" baseline="0" noProof="0" dirty="0" smtClean="0">
                <a:ln>
                  <a:noFill/>
                </a:ln>
                <a:solidFill>
                  <a:schemeClr val="tx2"/>
                </a:solidFill>
                <a:effectLst/>
                <a:uLnTx/>
                <a:uFillTx/>
                <a:latin typeface="Times New Roman" panose="02020603050405020304" pitchFamily="18" charset="0"/>
                <a:cs typeface="Times New Roman" panose="02020603050405020304" pitchFamily="18" charset="0"/>
              </a:rPr>
              <a:t>, </a:t>
            </a:r>
            <a:r>
              <a:rPr kumimoji="0" lang="en-US" altLang="vi-VN" sz="2800" b="0" i="0" u="none" strike="noStrike" kern="0" cap="none" spc="0" normalizeH="0" baseline="0" noProof="0" dirty="0" err="1" smtClean="0">
                <a:ln>
                  <a:noFill/>
                </a:ln>
                <a:solidFill>
                  <a:schemeClr val="tx2"/>
                </a:solidFill>
                <a:effectLst/>
                <a:uLnTx/>
                <a:uFillTx/>
                <a:latin typeface="Times New Roman" panose="02020603050405020304" pitchFamily="18" charset="0"/>
                <a:cs typeface="Times New Roman" panose="02020603050405020304" pitchFamily="18" charset="0"/>
              </a:rPr>
              <a:t>vừa</a:t>
            </a:r>
            <a:r>
              <a:rPr lang="en-US" altLang="vi-VN" sz="2800" kern="0" dirty="0">
                <a:solidFill>
                  <a:schemeClr val="tx2"/>
                </a:solidFill>
                <a:latin typeface="Times New Roman" panose="02020603050405020304" pitchFamily="18" charset="0"/>
                <a:cs typeface="Times New Roman" panose="02020603050405020304" pitchFamily="18" charset="0"/>
              </a:rPr>
              <a:t> </a:t>
            </a:r>
            <a:r>
              <a:rPr kumimoji="0" lang="en-US" altLang="vi-VN" sz="2800" b="0" i="0" u="none" strike="noStrike" kern="0" cap="none" spc="0" normalizeH="0" baseline="0" noProof="0" dirty="0" err="1" smtClean="0">
                <a:ln>
                  <a:noFill/>
                </a:ln>
                <a:solidFill>
                  <a:schemeClr val="tx2"/>
                </a:solidFill>
                <a:effectLst/>
                <a:uLnTx/>
                <a:uFillTx/>
                <a:latin typeface="Times New Roman" panose="02020603050405020304" pitchFamily="18" charset="0"/>
                <a:cs typeface="Times New Roman" panose="02020603050405020304" pitchFamily="18" charset="0"/>
              </a:rPr>
              <a:t>có</a:t>
            </a:r>
            <a:r>
              <a:rPr kumimoji="0" lang="en-US" altLang="vi-VN" sz="2800" b="0" i="0" u="none" strike="noStrike" kern="0" cap="none" spc="0" normalizeH="0" baseline="0" noProof="0" dirty="0" smtClean="0">
                <a:ln>
                  <a:noFill/>
                </a:ln>
                <a:solidFill>
                  <a:schemeClr val="tx2"/>
                </a:solidFill>
                <a:effectLst/>
                <a:uLnTx/>
                <a:uFillTx/>
                <a:latin typeface="Times New Roman" panose="02020603050405020304" pitchFamily="18" charset="0"/>
                <a:cs typeface="Times New Roman" panose="02020603050405020304" pitchFamily="18" charset="0"/>
              </a:rPr>
              <a:t> </a:t>
            </a:r>
            <a:r>
              <a:rPr kumimoji="0" lang="en-US" altLang="vi-VN" sz="2800" b="0" i="0" u="none" strike="noStrike" kern="0" cap="none" spc="0" normalizeH="0" baseline="0" noProof="0" dirty="0" err="1" smtClean="0">
                <a:ln>
                  <a:noFill/>
                </a:ln>
                <a:solidFill>
                  <a:schemeClr val="tx2"/>
                </a:solidFill>
                <a:effectLst/>
                <a:uLnTx/>
                <a:uFillTx/>
                <a:latin typeface="Times New Roman" panose="02020603050405020304" pitchFamily="18" charset="0"/>
                <a:cs typeface="Times New Roman" panose="02020603050405020304" pitchFamily="18" charset="0"/>
              </a:rPr>
              <a:t>tác</a:t>
            </a:r>
            <a:r>
              <a:rPr kumimoji="0" lang="en-US" altLang="vi-VN" sz="2800" b="0" i="0" u="none" strike="noStrike" kern="0" cap="none" spc="0" normalizeH="0" baseline="0" noProof="0" dirty="0" smtClean="0">
                <a:ln>
                  <a:noFill/>
                </a:ln>
                <a:solidFill>
                  <a:schemeClr val="tx2"/>
                </a:solidFill>
                <a:effectLst/>
                <a:uLnTx/>
                <a:uFillTx/>
                <a:latin typeface="Times New Roman" panose="02020603050405020304" pitchFamily="18" charset="0"/>
                <a:cs typeface="Times New Roman" panose="02020603050405020304" pitchFamily="18" charset="0"/>
              </a:rPr>
              <a:t> </a:t>
            </a:r>
            <a:r>
              <a:rPr kumimoji="0" lang="en-US" altLang="vi-VN" sz="2800" b="0" i="0" u="none" strike="noStrike" kern="0" cap="none" spc="0" normalizeH="0" baseline="0" noProof="0" dirty="0" err="1" smtClean="0">
                <a:ln>
                  <a:noFill/>
                </a:ln>
                <a:solidFill>
                  <a:schemeClr val="tx2"/>
                </a:solidFill>
                <a:effectLst/>
                <a:uLnTx/>
                <a:uFillTx/>
                <a:latin typeface="Times New Roman" panose="02020603050405020304" pitchFamily="18" charset="0"/>
                <a:cs typeface="Times New Roman" panose="02020603050405020304" pitchFamily="18" charset="0"/>
              </a:rPr>
              <a:t>dụng</a:t>
            </a:r>
            <a:r>
              <a:rPr kumimoji="0" lang="en-US" altLang="vi-VN" sz="2800" b="0" i="0" u="none" strike="noStrike" kern="0" cap="none" spc="0" normalizeH="0" baseline="0" noProof="0" dirty="0" smtClean="0">
                <a:ln>
                  <a:noFill/>
                </a:ln>
                <a:solidFill>
                  <a:schemeClr val="tx2"/>
                </a:solidFill>
                <a:effectLst/>
                <a:uLnTx/>
                <a:uFillTx/>
                <a:latin typeface="Times New Roman" panose="02020603050405020304" pitchFamily="18" charset="0"/>
                <a:cs typeface="Times New Roman" panose="02020603050405020304" pitchFamily="18" charset="0"/>
              </a:rPr>
              <a:t> </a:t>
            </a:r>
            <a:r>
              <a:rPr kumimoji="0" lang="en-US" altLang="vi-VN" sz="2800" b="0" i="0" u="none" strike="noStrike" kern="0" cap="none" spc="0" normalizeH="0" baseline="0" noProof="0" dirty="0" err="1" smtClean="0">
                <a:ln>
                  <a:noFill/>
                </a:ln>
                <a:solidFill>
                  <a:schemeClr val="tx2"/>
                </a:solidFill>
                <a:effectLst/>
                <a:uLnTx/>
                <a:uFillTx/>
                <a:latin typeface="Times New Roman" panose="02020603050405020304" pitchFamily="18" charset="0"/>
                <a:cs typeface="Times New Roman" panose="02020603050405020304" pitchFamily="18" charset="0"/>
              </a:rPr>
              <a:t>hướng</a:t>
            </a:r>
            <a:r>
              <a:rPr kumimoji="0" lang="en-US" altLang="vi-VN" sz="2800" b="0" i="0" u="none" strike="noStrike" kern="0" cap="none" spc="0" normalizeH="0" baseline="0" noProof="0" dirty="0" smtClean="0">
                <a:ln>
                  <a:noFill/>
                </a:ln>
                <a:solidFill>
                  <a:schemeClr val="tx2"/>
                </a:solidFill>
                <a:effectLst/>
                <a:uLnTx/>
                <a:uFillTx/>
                <a:latin typeface="Times New Roman" panose="02020603050405020304" pitchFamily="18" charset="0"/>
                <a:cs typeface="Times New Roman" panose="02020603050405020304" pitchFamily="18" charset="0"/>
              </a:rPr>
              <a:t> </a:t>
            </a:r>
            <a:r>
              <a:rPr kumimoji="0" lang="en-US" altLang="vi-VN" sz="2800" b="0" i="0" u="none" strike="noStrike" kern="0" cap="none" spc="0" normalizeH="0" baseline="0" noProof="0" dirty="0" err="1" smtClean="0">
                <a:ln>
                  <a:noFill/>
                </a:ln>
                <a:solidFill>
                  <a:schemeClr val="tx2"/>
                </a:solidFill>
                <a:effectLst/>
                <a:uLnTx/>
                <a:uFillTx/>
                <a:latin typeface="Times New Roman" panose="02020603050405020304" pitchFamily="18" charset="0"/>
                <a:cs typeface="Times New Roman" panose="02020603050405020304" pitchFamily="18" charset="0"/>
              </a:rPr>
              <a:t>dẫn</a:t>
            </a:r>
            <a:r>
              <a:rPr kumimoji="0" lang="en-US" altLang="vi-VN" sz="2800" b="0" i="0" u="none" strike="noStrike" kern="0" cap="none" spc="0" normalizeH="0" baseline="0" noProof="0" dirty="0" smtClean="0">
                <a:ln>
                  <a:noFill/>
                </a:ln>
                <a:solidFill>
                  <a:schemeClr val="tx2"/>
                </a:solidFill>
                <a:effectLst/>
                <a:uLnTx/>
                <a:uFillTx/>
                <a:latin typeface="Times New Roman" panose="02020603050405020304" pitchFamily="18" charset="0"/>
                <a:cs typeface="Times New Roman" panose="02020603050405020304" pitchFamily="18" charset="0"/>
              </a:rPr>
              <a:t> </a:t>
            </a:r>
            <a:r>
              <a:rPr kumimoji="0" lang="en-US" altLang="vi-VN" sz="2800" b="0" i="0" u="none" strike="noStrike" kern="0" cap="none" spc="0" normalizeH="0" baseline="0" noProof="0" dirty="0" err="1" smtClean="0">
                <a:ln>
                  <a:noFill/>
                </a:ln>
                <a:solidFill>
                  <a:schemeClr val="tx2"/>
                </a:solidFill>
                <a:effectLst/>
                <a:uLnTx/>
                <a:uFillTx/>
                <a:latin typeface="Times New Roman" panose="02020603050405020304" pitchFamily="18" charset="0"/>
                <a:cs typeface="Times New Roman" panose="02020603050405020304" pitchFamily="18" charset="0"/>
              </a:rPr>
              <a:t>dư</a:t>
            </a:r>
            <a:r>
              <a:rPr kumimoji="0" lang="en-US" altLang="vi-VN" sz="2800" b="0" i="0" u="none" strike="noStrike" kern="0" cap="none" spc="0" normalizeH="0" baseline="0" noProof="0" dirty="0" smtClean="0">
                <a:ln>
                  <a:noFill/>
                </a:ln>
                <a:solidFill>
                  <a:schemeClr val="tx2"/>
                </a:solidFill>
                <a:effectLst/>
                <a:uLnTx/>
                <a:uFillTx/>
                <a:latin typeface="Times New Roman" panose="02020603050405020304" pitchFamily="18" charset="0"/>
                <a:cs typeface="Times New Roman" panose="02020603050405020304" pitchFamily="18" charset="0"/>
              </a:rPr>
              <a:t> </a:t>
            </a:r>
            <a:r>
              <a:rPr kumimoji="0" lang="en-US" altLang="vi-VN" sz="2800" b="0" i="0" u="none" strike="noStrike" kern="0" cap="none" spc="0" normalizeH="0" baseline="0" noProof="0" dirty="0" err="1" smtClean="0">
                <a:ln>
                  <a:noFill/>
                </a:ln>
                <a:solidFill>
                  <a:schemeClr val="tx2"/>
                </a:solidFill>
                <a:effectLst/>
                <a:uLnTx/>
                <a:uFillTx/>
                <a:latin typeface="Times New Roman" panose="02020603050405020304" pitchFamily="18" charset="0"/>
                <a:cs typeface="Times New Roman" panose="02020603050405020304" pitchFamily="18" charset="0"/>
              </a:rPr>
              <a:t>luận</a:t>
            </a:r>
            <a:r>
              <a:rPr kumimoji="0" lang="en-US" altLang="vi-VN" sz="2800" b="0" i="0" u="none" strike="noStrike" kern="0" cap="none" spc="0" normalizeH="0" baseline="0" noProof="0" dirty="0" smtClean="0">
                <a:ln>
                  <a:noFill/>
                </a:ln>
                <a:solidFill>
                  <a:schemeClr val="tx2"/>
                </a:solidFill>
                <a:effectLst/>
                <a:uLnTx/>
                <a:uFillTx/>
                <a:latin typeface="Times New Roman" panose="02020603050405020304" pitchFamily="18" charset="0"/>
                <a:cs typeface="Times New Roman" panose="02020603050405020304" pitchFamily="18" charset="0"/>
              </a:rPr>
              <a:t>.</a:t>
            </a:r>
            <a:endParaRPr kumimoji="0" lang="en-US" altLang="vi-VN" sz="2800" b="0" i="0" u="none" strike="noStrike" kern="0" cap="none" spc="0" normalizeH="0" baseline="0" noProof="0" dirty="0" smtClean="0">
              <a:ln>
                <a:noFill/>
              </a:ln>
              <a:solidFill>
                <a:schemeClr val="tx2"/>
              </a:solidFill>
              <a:effectLst/>
              <a:uLnTx/>
              <a:uFillTx/>
              <a:latin typeface="Times New Roman" panose="02020603050405020304" pitchFamily="18" charset="0"/>
              <a:cs typeface="Times New Roman" panose="02020603050405020304" pitchFamily="18" charset="0"/>
            </a:endParaRPr>
          </a:p>
        </p:txBody>
      </p:sp>
      <p:sp>
        <p:nvSpPr>
          <p:cNvPr id="25" name="Rectangle 9"/>
          <p:cNvSpPr>
            <a:spLocks noChangeArrowheads="1"/>
          </p:cNvSpPr>
          <p:nvPr/>
        </p:nvSpPr>
        <p:spPr bwMode="auto">
          <a:xfrm>
            <a:off x="322296" y="1770996"/>
            <a:ext cx="10160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175" marR="0" lvl="0" indent="-3175" defTabSz="914400" eaLnBrk="1" fontAlgn="base" latinLnBrk="0" hangingPunct="1">
              <a:lnSpc>
                <a:spcPct val="100000"/>
              </a:lnSpc>
              <a:spcBef>
                <a:spcPct val="20000"/>
              </a:spcBef>
              <a:spcAft>
                <a:spcPct val="0"/>
              </a:spcAft>
              <a:buClrTx/>
              <a:buSzTx/>
              <a:buFont typeface="Wingdings" panose="05000000000000000000" pitchFamily="2" charset="2"/>
              <a:buNone/>
              <a:defRPr/>
            </a:pPr>
            <a:r>
              <a:rPr kumimoji="0" lang="en-US" altLang="vi-VN" sz="2800" b="1" i="0" u="none" strike="noStrike" kern="0" cap="none" spc="0" normalizeH="0" baseline="0" noProof="0" dirty="0" smtClean="0">
                <a:ln>
                  <a:noFill/>
                </a:ln>
                <a:solidFill>
                  <a:srgbClr val="C00000"/>
                </a:solidFill>
                <a:effectLst/>
                <a:uLnTx/>
                <a:uFillTx/>
                <a:latin typeface="Times New Roman" panose="02020603050405020304" pitchFamily="18" charset="0"/>
                <a:cs typeface="Times New Roman" panose="02020603050405020304" pitchFamily="18" charset="0"/>
              </a:rPr>
              <a:t>    a. </a:t>
            </a:r>
            <a:r>
              <a:rPr kumimoji="0" lang="en-US" altLang="vi-VN" sz="2800" b="1" i="0" u="none" strike="noStrike" kern="0" cap="none" spc="0" normalizeH="0" baseline="0" noProof="0" dirty="0" err="1" smtClean="0">
                <a:ln>
                  <a:noFill/>
                </a:ln>
                <a:solidFill>
                  <a:srgbClr val="C00000"/>
                </a:solidFill>
                <a:effectLst/>
                <a:uLnTx/>
                <a:uFillTx/>
                <a:latin typeface="Times New Roman" panose="02020603050405020304" pitchFamily="18" charset="0"/>
                <a:cs typeface="Times New Roman" panose="02020603050405020304" pitchFamily="18" charset="0"/>
              </a:rPr>
              <a:t>Tính</a:t>
            </a:r>
            <a:r>
              <a:rPr kumimoji="0" lang="en-US" altLang="vi-VN" sz="2800" b="1" i="0" u="none" strike="noStrike" kern="0" cap="none" spc="0" normalizeH="0" baseline="0" noProof="0" dirty="0" smtClean="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smtClean="0">
                <a:ln>
                  <a:noFill/>
                </a:ln>
                <a:solidFill>
                  <a:srgbClr val="C00000"/>
                </a:solidFill>
                <a:effectLst/>
                <a:uLnTx/>
                <a:uFillTx/>
                <a:latin typeface="Times New Roman" panose="02020603050405020304" pitchFamily="18" charset="0"/>
                <a:cs typeface="Times New Roman" panose="02020603050405020304" pitchFamily="18" charset="0"/>
              </a:rPr>
              <a:t>thông</a:t>
            </a:r>
            <a:r>
              <a:rPr kumimoji="0" lang="en-US" altLang="vi-VN" sz="2800" b="1" i="0" u="none" strike="noStrike" kern="0" cap="none" spc="0" normalizeH="0" baseline="0" noProof="0" dirty="0" smtClean="0">
                <a:ln>
                  <a:noFill/>
                </a:ln>
                <a:solidFill>
                  <a:srgbClr val="C00000"/>
                </a:solidFill>
                <a:effectLst/>
                <a:uLnTx/>
                <a:uFillTx/>
                <a:latin typeface="Times New Roman" panose="02020603050405020304" pitchFamily="18" charset="0"/>
                <a:cs typeface="Times New Roman" panose="02020603050405020304" pitchFamily="18" charset="0"/>
              </a:rPr>
              <a:t> tin </a:t>
            </a:r>
            <a:r>
              <a:rPr kumimoji="0" lang="en-US" altLang="vi-VN" sz="2800" b="1" i="0" u="none" strike="noStrike" kern="0" cap="none" spc="0" normalizeH="0" baseline="0" noProof="0" dirty="0" err="1" smtClean="0">
                <a:ln>
                  <a:noFill/>
                </a:ln>
                <a:solidFill>
                  <a:srgbClr val="C00000"/>
                </a:solidFill>
                <a:effectLst/>
                <a:uLnTx/>
                <a:uFillTx/>
                <a:latin typeface="Times New Roman" panose="02020603050405020304" pitchFamily="18" charset="0"/>
                <a:cs typeface="Times New Roman" panose="02020603050405020304" pitchFamily="18" charset="0"/>
              </a:rPr>
              <a:t>sự</a:t>
            </a:r>
            <a:r>
              <a:rPr kumimoji="0" lang="en-US" altLang="vi-VN" sz="2800" b="1" i="0" u="none" strike="noStrike" kern="0" cap="none" spc="0" normalizeH="0" baseline="0" noProof="0" dirty="0" smtClean="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smtClean="0">
                <a:ln>
                  <a:noFill/>
                </a:ln>
                <a:solidFill>
                  <a:srgbClr val="C00000"/>
                </a:solidFill>
                <a:effectLst/>
                <a:uLnTx/>
                <a:uFillTx/>
                <a:latin typeface="Times New Roman" panose="02020603050405020304" pitchFamily="18" charset="0"/>
                <a:cs typeface="Times New Roman" panose="02020603050405020304" pitchFamily="18" charset="0"/>
              </a:rPr>
              <a:t>kiện</a:t>
            </a:r>
            <a:endParaRPr kumimoji="0" lang="en-US" altLang="vi-VN" sz="2800" b="1" i="0" u="none" strike="noStrike" kern="0" cap="none" spc="0" normalizeH="0" baseline="0" noProof="0" dirty="0" smtClean="0">
              <a:ln>
                <a:noFill/>
              </a:ln>
              <a:solidFill>
                <a:srgbClr val="C00000"/>
              </a:solidFill>
              <a:effectLst/>
              <a:uLnTx/>
              <a:uFillTx/>
              <a:latin typeface="Times New Roman" panose="02020603050405020304" pitchFamily="18" charset="0"/>
              <a:cs typeface="Times New Roman" panose="02020603050405020304" pitchFamily="18" charset="0"/>
            </a:endParaRPr>
          </a:p>
        </p:txBody>
      </p:sp>
      <p:sp>
        <p:nvSpPr>
          <p:cNvPr id="26" name="Rectangle 12"/>
          <p:cNvSpPr>
            <a:spLocks noChangeArrowheads="1"/>
          </p:cNvSpPr>
          <p:nvPr/>
        </p:nvSpPr>
        <p:spPr bwMode="auto">
          <a:xfrm>
            <a:off x="455427" y="4790108"/>
            <a:ext cx="995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175" marR="0" lvl="0" indent="-3175" algn="just" defTabSz="914400" eaLnBrk="1" fontAlgn="base" latinLnBrk="0" hangingPunct="1">
              <a:lnSpc>
                <a:spcPct val="100000"/>
              </a:lnSpc>
              <a:spcBef>
                <a:spcPct val="20000"/>
              </a:spcBef>
              <a:spcAft>
                <a:spcPct val="0"/>
              </a:spcAft>
              <a:buClrTx/>
              <a:buSzTx/>
              <a:buFont typeface="Wingdings" panose="05000000000000000000" pitchFamily="2" charset="2"/>
              <a:buNone/>
              <a:defRPr/>
            </a:pPr>
            <a:r>
              <a:rPr kumimoji="0" lang="en-US" altLang="vi-VN" sz="2800" b="1" i="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smtClean="0">
                <a:ln>
                  <a:noFill/>
                </a:ln>
                <a:effectLst/>
                <a:uLnTx/>
                <a:uFillTx/>
                <a:latin typeface="Times New Roman" panose="02020603050405020304" pitchFamily="18" charset="0"/>
                <a:cs typeface="Times New Roman" panose="02020603050405020304" pitchFamily="18" charset="0"/>
              </a:rPr>
              <a:t>Ngôn</a:t>
            </a:r>
            <a:r>
              <a:rPr kumimoji="0" lang="en-US" altLang="vi-VN" sz="2800" b="1" i="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smtClean="0">
                <a:ln>
                  <a:noFill/>
                </a:ln>
                <a:effectLst/>
                <a:uLnTx/>
                <a:uFillTx/>
                <a:latin typeface="Times New Roman" panose="02020603050405020304" pitchFamily="18" charset="0"/>
                <a:cs typeface="Times New Roman" panose="02020603050405020304" pitchFamily="18" charset="0"/>
              </a:rPr>
              <a:t>ngữ</a:t>
            </a:r>
            <a:r>
              <a:rPr kumimoji="0" lang="en-US" altLang="vi-VN" sz="2800" b="0" i="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en-US" altLang="vi-VN" sz="2800" b="0" i="0" u="none" strike="noStrike" kern="0" cap="none" spc="0" normalizeH="0" baseline="0" noProof="0" dirty="0" err="1" smtClean="0">
                <a:ln>
                  <a:noFill/>
                </a:ln>
                <a:effectLst/>
                <a:uLnTx/>
                <a:uFillTx/>
                <a:latin typeface="Times New Roman" panose="02020603050405020304" pitchFamily="18" charset="0"/>
                <a:cs typeface="Times New Roman" panose="02020603050405020304" pitchFamily="18" charset="0"/>
              </a:rPr>
              <a:t>mang</a:t>
            </a:r>
            <a:r>
              <a:rPr kumimoji="0" lang="en-US" altLang="vi-VN" sz="2800" b="0" i="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en-US" altLang="vi-VN" sz="2800" b="0" i="0" u="none" strike="noStrike" kern="0" cap="none" spc="0" normalizeH="0" baseline="0" noProof="0" dirty="0" err="1" smtClean="0">
                <a:ln>
                  <a:noFill/>
                </a:ln>
                <a:effectLst/>
                <a:uLnTx/>
                <a:uFillTx/>
                <a:latin typeface="Times New Roman" panose="02020603050405020304" pitchFamily="18" charset="0"/>
                <a:cs typeface="Times New Roman" panose="02020603050405020304" pitchFamily="18" charset="0"/>
              </a:rPr>
              <a:t>tính</a:t>
            </a:r>
            <a:r>
              <a:rPr kumimoji="0" lang="en-US" altLang="vi-VN" sz="2800" b="0" i="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en-US" altLang="vi-VN" sz="2800" b="0" i="0" u="none" strike="noStrike" kern="0" cap="none" spc="0" normalizeH="0" baseline="0" noProof="0" dirty="0" err="1" smtClean="0">
                <a:ln>
                  <a:noFill/>
                </a:ln>
                <a:effectLst/>
                <a:uLnTx/>
                <a:uFillTx/>
                <a:latin typeface="Times New Roman" panose="02020603050405020304" pitchFamily="18" charset="0"/>
                <a:cs typeface="Times New Roman" panose="02020603050405020304" pitchFamily="18" charset="0"/>
              </a:rPr>
              <a:t>sự</a:t>
            </a:r>
            <a:r>
              <a:rPr kumimoji="0" lang="en-US" altLang="vi-VN" sz="2800" b="0" i="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en-US" altLang="vi-VN" sz="2800" b="0" i="0" u="none" strike="noStrike" kern="0" cap="none" spc="0" normalizeH="0" baseline="0" noProof="0" dirty="0" err="1" smtClean="0">
                <a:ln>
                  <a:noFill/>
                </a:ln>
                <a:effectLst/>
                <a:uLnTx/>
                <a:uFillTx/>
                <a:latin typeface="Times New Roman" panose="02020603050405020304" pitchFamily="18" charset="0"/>
                <a:cs typeface="Times New Roman" panose="02020603050405020304" pitchFamily="18" charset="0"/>
              </a:rPr>
              <a:t>kiện</a:t>
            </a:r>
            <a:r>
              <a:rPr kumimoji="0" lang="en-US" altLang="vi-VN" sz="2800" b="0" i="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a:t>
            </a:r>
            <a:endParaRPr kumimoji="0" lang="en-US" altLang="vi-VN" sz="2800" b="0" i="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endParaRPr>
          </a:p>
        </p:txBody>
      </p:sp>
      <p:pic>
        <p:nvPicPr>
          <p:cNvPr id="5122" name="Picture 2" descr="Lindo librito de lectura chico — Ilustración de stock | Ý tưởng tự làm,  Giáo dục, Ý tưởng lớp họ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963800" y="4659430"/>
            <a:ext cx="2023241" cy="20882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plus(in)">
                                      <p:cBhvr>
                                        <p:cTn id="1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標題 1"/>
          <p:cNvSpPr txBox="1"/>
          <p:nvPr/>
        </p:nvSpPr>
        <p:spPr bwMode="gray">
          <a:xfrm>
            <a:off x="409903" y="176086"/>
            <a:ext cx="11477297" cy="722548"/>
          </a:xfrm>
          <a:prstGeom prst="rect">
            <a:avLst/>
          </a:prstGeom>
          <a:solidFill>
            <a:srgbClr val="5B9BD5">
              <a:lumMod val="20000"/>
              <a:lumOff val="8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panose="020B0604020202020204" pitchFamily="34" charset="0"/>
              </a:defRPr>
            </a:lvl2pPr>
            <a:lvl3pPr algn="l" rtl="0" eaLnBrk="0" fontAlgn="base" hangingPunct="0">
              <a:spcBef>
                <a:spcPct val="0"/>
              </a:spcBef>
              <a:spcAft>
                <a:spcPct val="0"/>
              </a:spcAft>
              <a:defRPr sz="4000">
                <a:solidFill>
                  <a:schemeClr val="bg1"/>
                </a:solidFill>
                <a:latin typeface="Arial" panose="020B0604020202020204" pitchFamily="34" charset="0"/>
              </a:defRPr>
            </a:lvl3pPr>
            <a:lvl4pPr algn="l" rtl="0" eaLnBrk="0" fontAlgn="base" hangingPunct="0">
              <a:spcBef>
                <a:spcPct val="0"/>
              </a:spcBef>
              <a:spcAft>
                <a:spcPct val="0"/>
              </a:spcAft>
              <a:defRPr sz="4000">
                <a:solidFill>
                  <a:schemeClr val="bg1"/>
                </a:solidFill>
                <a:latin typeface="Arial" panose="020B0604020202020204" pitchFamily="34" charset="0"/>
              </a:defRPr>
            </a:lvl4pPr>
            <a:lvl5pPr algn="l" rtl="0" eaLnBrk="0" fontAlgn="base" hangingPunct="0">
              <a:spcBef>
                <a:spcPct val="0"/>
              </a:spcBef>
              <a:spcAft>
                <a:spcPct val="0"/>
              </a:spcAft>
              <a:defRPr sz="4000">
                <a:solidFill>
                  <a:schemeClr val="bg1"/>
                </a:solidFill>
                <a:latin typeface="Arial" panose="020B0604020202020204" pitchFamily="34" charset="0"/>
              </a:defRPr>
            </a:lvl5pPr>
            <a:lvl6pPr marL="457200" algn="l" rtl="0" fontAlgn="base">
              <a:spcBef>
                <a:spcPct val="0"/>
              </a:spcBef>
              <a:spcAft>
                <a:spcPct val="0"/>
              </a:spcAft>
              <a:defRPr sz="4000">
                <a:solidFill>
                  <a:schemeClr val="bg1"/>
                </a:solidFill>
                <a:latin typeface="Arial" panose="020B0604020202020204" pitchFamily="34" charset="0"/>
              </a:defRPr>
            </a:lvl6pPr>
            <a:lvl7pPr marL="914400" algn="l" rtl="0" fontAlgn="base">
              <a:spcBef>
                <a:spcPct val="0"/>
              </a:spcBef>
              <a:spcAft>
                <a:spcPct val="0"/>
              </a:spcAft>
              <a:defRPr sz="4000">
                <a:solidFill>
                  <a:schemeClr val="bg1"/>
                </a:solidFill>
                <a:latin typeface="Arial" panose="020B0604020202020204" pitchFamily="34" charset="0"/>
              </a:defRPr>
            </a:lvl7pPr>
            <a:lvl8pPr marL="1371600" algn="l" rtl="0" fontAlgn="base">
              <a:spcBef>
                <a:spcPct val="0"/>
              </a:spcBef>
              <a:spcAft>
                <a:spcPct val="0"/>
              </a:spcAft>
              <a:defRPr sz="4000">
                <a:solidFill>
                  <a:schemeClr val="bg1"/>
                </a:solidFill>
                <a:latin typeface="Arial" panose="020B0604020202020204" pitchFamily="34" charset="0"/>
              </a:defRPr>
            </a:lvl8pPr>
            <a:lvl9pPr marL="1828800" algn="l" rtl="0" fontAlgn="base">
              <a:spcBef>
                <a:spcPct val="0"/>
              </a:spcBef>
              <a:spcAft>
                <a:spcPct val="0"/>
              </a:spcAft>
              <a:defRPr sz="4000">
                <a:solidFill>
                  <a:schemeClr val="bg1"/>
                </a:solidFill>
                <a:latin typeface="Arial" panose="020B0604020202020204" pitchFamily="34" charset="0"/>
              </a:defRPr>
            </a:lvl9pPr>
          </a:lstStyle>
          <a:p>
            <a:pPr algn="ctr" eaLnBrk="1" fontAlgn="auto" hangingPunct="1">
              <a:lnSpc>
                <a:spcPct val="150000"/>
              </a:lnSpc>
              <a:spcBef>
                <a:spcPts val="0"/>
              </a:spcBef>
              <a:spcAft>
                <a:spcPts val="0"/>
              </a:spcAft>
              <a:defRPr/>
            </a:pPr>
            <a:r>
              <a:rPr lang="en-US" altLang="zh-TW" sz="2400" b="1" dirty="0" smtClean="0">
                <a:solidFill>
                  <a:srgbClr val="C00000"/>
                </a:solidFill>
                <a:latin typeface="Times New Roman" panose="02020603050405020304" pitchFamily="18" charset="0"/>
                <a:cs typeface="Times New Roman" panose="02020603050405020304" pitchFamily="18" charset="0"/>
              </a:rPr>
              <a:t>II. </a:t>
            </a:r>
            <a:r>
              <a:rPr lang="en-US" altLang="vi-VN" sz="2400" b="1" kern="0" dirty="0" smtClean="0">
                <a:solidFill>
                  <a:srgbClr val="C00000"/>
                </a:solidFill>
                <a:latin typeface="Times New Roman" panose="02020603050405020304" pitchFamily="18" charset="0"/>
                <a:cs typeface="Times New Roman" panose="02020603050405020304" pitchFamily="18" charset="0"/>
              </a:rPr>
              <a:t>CÁC </a:t>
            </a:r>
            <a:r>
              <a:rPr lang="en-US" altLang="vi-VN" sz="2400" b="1" kern="0" dirty="0">
                <a:solidFill>
                  <a:srgbClr val="C00000"/>
                </a:solidFill>
                <a:latin typeface="Times New Roman" panose="02020603050405020304" pitchFamily="18" charset="0"/>
                <a:cs typeface="Times New Roman" panose="02020603050405020304" pitchFamily="18" charset="0"/>
              </a:rPr>
              <a:t>PHƯƠNG TIỆN DIỄN ĐẠT VÀ ĐẶC TRƯNG CỦA NGÔN NGỮ BÁO CHÍ</a:t>
            </a:r>
            <a:endParaRPr lang="zh-TW" altLang="en-US" sz="2800" b="1" dirty="0" smtClean="0">
              <a:solidFill>
                <a:srgbClr val="C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441388" y="1121693"/>
            <a:ext cx="6183103" cy="523220"/>
          </a:xfrm>
          <a:prstGeom prst="rect">
            <a:avLst/>
          </a:prstGeom>
        </p:spPr>
        <p:txBody>
          <a:bodyPr wrap="none">
            <a:spAutoFit/>
          </a:bodyPr>
          <a:lstStyle/>
          <a:p>
            <a:pPr>
              <a:defRPr/>
            </a:pPr>
            <a:r>
              <a:rPr lang="en-US" altLang="vi-VN" sz="2800" b="1" i="1" kern="0" dirty="0" smtClean="0">
                <a:solidFill>
                  <a:srgbClr val="1D528D"/>
                </a:solidFill>
                <a:latin typeface="Times New Roman" panose="02020603050405020304" pitchFamily="18" charset="0"/>
                <a:cs typeface="Times New Roman" panose="02020603050405020304" pitchFamily="18" charset="0"/>
              </a:rPr>
              <a:t>2. </a:t>
            </a:r>
            <a:r>
              <a:rPr lang="en-US" altLang="vi-VN" sz="2800" b="1" i="1" kern="0" dirty="0" err="1" smtClean="0">
                <a:solidFill>
                  <a:srgbClr val="1D528D"/>
                </a:solidFill>
                <a:latin typeface="Times New Roman" panose="02020603050405020304" pitchFamily="18" charset="0"/>
                <a:cs typeface="Times New Roman" panose="02020603050405020304" pitchFamily="18" charset="0"/>
              </a:rPr>
              <a:t>Các</a:t>
            </a:r>
            <a:r>
              <a:rPr lang="en-US" altLang="vi-VN" sz="2800" b="1" i="1" kern="0" dirty="0" smtClean="0">
                <a:solidFill>
                  <a:srgbClr val="1D528D"/>
                </a:solidFill>
                <a:latin typeface="Times New Roman" panose="02020603050405020304" pitchFamily="18" charset="0"/>
                <a:cs typeface="Times New Roman" panose="02020603050405020304" pitchFamily="18" charset="0"/>
              </a:rPr>
              <a:t> </a:t>
            </a:r>
            <a:r>
              <a:rPr lang="en-US" altLang="vi-VN" sz="2800" b="1" i="1" kern="0" dirty="0" err="1" smtClean="0">
                <a:solidFill>
                  <a:srgbClr val="1D528D"/>
                </a:solidFill>
                <a:latin typeface="Times New Roman" panose="02020603050405020304" pitchFamily="18" charset="0"/>
                <a:cs typeface="Times New Roman" panose="02020603050405020304" pitchFamily="18" charset="0"/>
              </a:rPr>
              <a:t>đặc</a:t>
            </a:r>
            <a:r>
              <a:rPr lang="en-US" altLang="vi-VN" sz="2800" b="1" i="1" kern="0" dirty="0" smtClean="0">
                <a:solidFill>
                  <a:srgbClr val="1D528D"/>
                </a:solidFill>
                <a:latin typeface="Times New Roman" panose="02020603050405020304" pitchFamily="18" charset="0"/>
                <a:cs typeface="Times New Roman" panose="02020603050405020304" pitchFamily="18" charset="0"/>
              </a:rPr>
              <a:t> </a:t>
            </a:r>
            <a:r>
              <a:rPr lang="en-US" altLang="vi-VN" sz="2800" b="1" i="1" kern="0" dirty="0" err="1" smtClean="0">
                <a:solidFill>
                  <a:srgbClr val="1D528D"/>
                </a:solidFill>
                <a:latin typeface="Times New Roman" panose="02020603050405020304" pitchFamily="18" charset="0"/>
                <a:cs typeface="Times New Roman" panose="02020603050405020304" pitchFamily="18" charset="0"/>
              </a:rPr>
              <a:t>trưng</a:t>
            </a:r>
            <a:r>
              <a:rPr lang="en-US" altLang="vi-VN" sz="2800" b="1" i="1" kern="0" dirty="0" smtClean="0">
                <a:solidFill>
                  <a:srgbClr val="1D528D"/>
                </a:solidFill>
                <a:latin typeface="Times New Roman" panose="02020603050405020304" pitchFamily="18" charset="0"/>
                <a:cs typeface="Times New Roman" panose="02020603050405020304" pitchFamily="18" charset="0"/>
              </a:rPr>
              <a:t> </a:t>
            </a:r>
            <a:r>
              <a:rPr lang="en-US" altLang="vi-VN" sz="2800" b="1" i="1" kern="0" dirty="0" err="1" smtClean="0">
                <a:solidFill>
                  <a:srgbClr val="1D528D"/>
                </a:solidFill>
                <a:latin typeface="Times New Roman" panose="02020603050405020304" pitchFamily="18" charset="0"/>
                <a:cs typeface="Times New Roman" panose="02020603050405020304" pitchFamily="18" charset="0"/>
              </a:rPr>
              <a:t>của</a:t>
            </a:r>
            <a:r>
              <a:rPr lang="en-US" altLang="vi-VN" sz="2800" b="1" i="1" kern="0" dirty="0" smtClean="0">
                <a:solidFill>
                  <a:srgbClr val="1D528D"/>
                </a:solidFill>
                <a:latin typeface="Times New Roman" panose="02020603050405020304" pitchFamily="18" charset="0"/>
                <a:cs typeface="Times New Roman" panose="02020603050405020304" pitchFamily="18" charset="0"/>
              </a:rPr>
              <a:t> </a:t>
            </a:r>
            <a:r>
              <a:rPr lang="en-US" altLang="vi-VN" sz="2800" b="1" i="1" kern="0" dirty="0" err="1" smtClean="0">
                <a:solidFill>
                  <a:srgbClr val="1D528D"/>
                </a:solidFill>
                <a:latin typeface="Times New Roman" panose="02020603050405020304" pitchFamily="18" charset="0"/>
                <a:cs typeface="Times New Roman" panose="02020603050405020304" pitchFamily="18" charset="0"/>
              </a:rPr>
              <a:t>ngôn</a:t>
            </a:r>
            <a:r>
              <a:rPr lang="en-US" altLang="vi-VN" sz="2800" b="1" i="1" kern="0" dirty="0" smtClean="0">
                <a:solidFill>
                  <a:srgbClr val="1D528D"/>
                </a:solidFill>
                <a:latin typeface="Times New Roman" panose="02020603050405020304" pitchFamily="18" charset="0"/>
                <a:cs typeface="Times New Roman" panose="02020603050405020304" pitchFamily="18" charset="0"/>
              </a:rPr>
              <a:t> </a:t>
            </a:r>
            <a:r>
              <a:rPr lang="en-US" altLang="vi-VN" sz="2800" b="1" i="1" kern="0" dirty="0" err="1" smtClean="0">
                <a:solidFill>
                  <a:srgbClr val="1D528D"/>
                </a:solidFill>
                <a:latin typeface="Times New Roman" panose="02020603050405020304" pitchFamily="18" charset="0"/>
                <a:cs typeface="Times New Roman" panose="02020603050405020304" pitchFamily="18" charset="0"/>
              </a:rPr>
              <a:t>ngữ</a:t>
            </a:r>
            <a:r>
              <a:rPr lang="en-US" altLang="vi-VN" sz="2800" b="1" i="1" kern="0" dirty="0" smtClean="0">
                <a:solidFill>
                  <a:srgbClr val="1D528D"/>
                </a:solidFill>
                <a:latin typeface="Times New Roman" panose="02020603050405020304" pitchFamily="18" charset="0"/>
                <a:cs typeface="Times New Roman" panose="02020603050405020304" pitchFamily="18" charset="0"/>
              </a:rPr>
              <a:t> </a:t>
            </a:r>
            <a:r>
              <a:rPr lang="en-US" altLang="vi-VN" sz="2800" b="1" i="1" kern="0" dirty="0" err="1" smtClean="0">
                <a:solidFill>
                  <a:srgbClr val="1D528D"/>
                </a:solidFill>
                <a:latin typeface="Times New Roman" panose="02020603050405020304" pitchFamily="18" charset="0"/>
                <a:cs typeface="Times New Roman" panose="02020603050405020304" pitchFamily="18" charset="0"/>
              </a:rPr>
              <a:t>báo</a:t>
            </a:r>
            <a:r>
              <a:rPr lang="en-US" altLang="vi-VN" sz="2800" b="1" i="1" kern="0" dirty="0" smtClean="0">
                <a:solidFill>
                  <a:srgbClr val="1D528D"/>
                </a:solidFill>
                <a:latin typeface="Times New Roman" panose="02020603050405020304" pitchFamily="18" charset="0"/>
                <a:cs typeface="Times New Roman" panose="02020603050405020304" pitchFamily="18" charset="0"/>
              </a:rPr>
              <a:t> </a:t>
            </a:r>
            <a:r>
              <a:rPr lang="en-US" altLang="vi-VN" sz="2800" b="1" i="1" kern="0" dirty="0" err="1" smtClean="0">
                <a:solidFill>
                  <a:srgbClr val="1D528D"/>
                </a:solidFill>
                <a:latin typeface="Times New Roman" panose="02020603050405020304" pitchFamily="18" charset="0"/>
                <a:cs typeface="Times New Roman" panose="02020603050405020304" pitchFamily="18" charset="0"/>
              </a:rPr>
              <a:t>chí</a:t>
            </a:r>
            <a:r>
              <a:rPr lang="en-US" altLang="vi-VN" sz="2800" b="1" i="1" kern="0" dirty="0" smtClean="0">
                <a:solidFill>
                  <a:srgbClr val="1D528D"/>
                </a:solidFill>
                <a:latin typeface="Times New Roman" panose="02020603050405020304" pitchFamily="18" charset="0"/>
                <a:cs typeface="Times New Roman" panose="02020603050405020304" pitchFamily="18" charset="0"/>
              </a:rPr>
              <a:t> </a:t>
            </a:r>
            <a:endParaRPr lang="en-US" sz="1200" b="1" i="1" kern="0" dirty="0" smtClean="0">
              <a:solidFill>
                <a:sysClr val="windowText" lastClr="000000"/>
              </a:solidFill>
            </a:endParaRPr>
          </a:p>
        </p:txBody>
      </p:sp>
      <p:sp>
        <p:nvSpPr>
          <p:cNvPr id="10" name="Rectangle 9"/>
          <p:cNvSpPr>
            <a:spLocks noChangeArrowheads="1"/>
          </p:cNvSpPr>
          <p:nvPr/>
        </p:nvSpPr>
        <p:spPr bwMode="auto">
          <a:xfrm>
            <a:off x="558786" y="1770996"/>
            <a:ext cx="10160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175" indent="-3175" fontAlgn="base">
              <a:spcBef>
                <a:spcPct val="20000"/>
              </a:spcBef>
              <a:spcAft>
                <a:spcPct val="0"/>
              </a:spcAft>
              <a:buFont typeface="Wingdings" panose="05000000000000000000" pitchFamily="2" charset="2"/>
              <a:buNone/>
            </a:pPr>
            <a:r>
              <a:rPr lang="en-US" altLang="vi-VN" sz="2800" b="1" kern="0" dirty="0" smtClean="0">
                <a:solidFill>
                  <a:srgbClr val="C00000"/>
                </a:solidFill>
                <a:latin typeface="Times New Roman" panose="02020603050405020304" pitchFamily="18" charset="0"/>
                <a:cs typeface="Times New Roman" panose="02020603050405020304" pitchFamily="18" charset="0"/>
              </a:rPr>
              <a:t>b. </a:t>
            </a:r>
            <a:r>
              <a:rPr lang="en-US" altLang="vi-VN" sz="2800" b="1" kern="0" dirty="0" err="1" smtClean="0">
                <a:solidFill>
                  <a:srgbClr val="C00000"/>
                </a:solidFill>
                <a:latin typeface="Times New Roman" panose="02020603050405020304" pitchFamily="18" charset="0"/>
                <a:cs typeface="Times New Roman" panose="02020603050405020304" pitchFamily="18" charset="0"/>
              </a:rPr>
              <a:t>Tính</a:t>
            </a:r>
            <a:r>
              <a:rPr lang="en-US" altLang="vi-VN" sz="2800" b="1" kern="0" dirty="0" smtClean="0">
                <a:solidFill>
                  <a:srgbClr val="C00000"/>
                </a:solidFill>
                <a:latin typeface="Times New Roman" panose="02020603050405020304" pitchFamily="18" charset="0"/>
                <a:cs typeface="Times New Roman" panose="02020603050405020304" pitchFamily="18" charset="0"/>
              </a:rPr>
              <a:t> </a:t>
            </a:r>
            <a:r>
              <a:rPr lang="en-US" altLang="vi-VN" sz="2800" b="1" kern="0" dirty="0" err="1" smtClean="0">
                <a:solidFill>
                  <a:srgbClr val="C00000"/>
                </a:solidFill>
                <a:latin typeface="Times New Roman" panose="02020603050405020304" pitchFamily="18" charset="0"/>
                <a:cs typeface="Times New Roman" panose="02020603050405020304" pitchFamily="18" charset="0"/>
              </a:rPr>
              <a:t>ngắn</a:t>
            </a:r>
            <a:r>
              <a:rPr lang="en-US" altLang="vi-VN" sz="2800" b="1" kern="0" dirty="0" smtClean="0">
                <a:solidFill>
                  <a:srgbClr val="C00000"/>
                </a:solidFill>
                <a:latin typeface="Times New Roman" panose="02020603050405020304" pitchFamily="18" charset="0"/>
                <a:cs typeface="Times New Roman" panose="02020603050405020304" pitchFamily="18" charset="0"/>
              </a:rPr>
              <a:t> </a:t>
            </a:r>
            <a:r>
              <a:rPr lang="en-US" altLang="vi-VN" sz="2800" b="1" kern="0" dirty="0" err="1" smtClean="0">
                <a:solidFill>
                  <a:srgbClr val="C00000"/>
                </a:solidFill>
                <a:latin typeface="Times New Roman" panose="02020603050405020304" pitchFamily="18" charset="0"/>
                <a:cs typeface="Times New Roman" panose="02020603050405020304" pitchFamily="18" charset="0"/>
              </a:rPr>
              <a:t>gọn</a:t>
            </a:r>
            <a:endParaRPr lang="en-US" altLang="vi-VN" sz="2800" b="1" kern="0" dirty="0" smtClean="0">
              <a:solidFill>
                <a:srgbClr val="C00000"/>
              </a:solidFill>
              <a:latin typeface="Times New Roman" panose="02020603050405020304" pitchFamily="18" charset="0"/>
              <a:cs typeface="Times New Roman" panose="02020603050405020304" pitchFamily="18" charset="0"/>
            </a:endParaRPr>
          </a:p>
        </p:txBody>
      </p:sp>
      <p:sp>
        <p:nvSpPr>
          <p:cNvPr id="11" name="Rectangle 5"/>
          <p:cNvSpPr>
            <a:spLocks noChangeArrowheads="1"/>
          </p:cNvSpPr>
          <p:nvPr/>
        </p:nvSpPr>
        <p:spPr bwMode="auto">
          <a:xfrm>
            <a:off x="616576" y="2304424"/>
            <a:ext cx="10160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175" indent="-3175" algn="just" fontAlgn="base">
              <a:lnSpc>
                <a:spcPct val="150000"/>
              </a:lnSpc>
              <a:spcBef>
                <a:spcPct val="20000"/>
              </a:spcBef>
              <a:spcAft>
                <a:spcPct val="0"/>
              </a:spcAft>
              <a:buFont typeface="Wingdings" panose="05000000000000000000" pitchFamily="2" charset="2"/>
              <a:buNone/>
            </a:pP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Diễn</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đạt</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ngắn</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gọn</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nhưng</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vẫn</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chứa</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đựng</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lượng</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thông</a:t>
            </a:r>
            <a:r>
              <a:rPr lang="en-US" altLang="vi-VN" sz="2800" dirty="0" smtClean="0">
                <a:latin typeface="Times New Roman" panose="02020603050405020304" pitchFamily="18" charset="0"/>
                <a:cs typeface="Times New Roman" panose="02020603050405020304" pitchFamily="18" charset="0"/>
              </a:rPr>
              <a:t> tin </a:t>
            </a:r>
            <a:r>
              <a:rPr lang="en-US" altLang="vi-VN" sz="2800" dirty="0" err="1" smtClean="0">
                <a:latin typeface="Times New Roman" panose="02020603050405020304" pitchFamily="18" charset="0"/>
                <a:cs typeface="Times New Roman" panose="02020603050405020304" pitchFamily="18" charset="0"/>
              </a:rPr>
              <a:t>cao</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nhất</a:t>
            </a:r>
            <a:r>
              <a:rPr lang="en-US" altLang="vi-VN" sz="2800" dirty="0" smtClean="0">
                <a:latin typeface="Times New Roman" panose="02020603050405020304" pitchFamily="18" charset="0"/>
                <a:cs typeface="Times New Roman" panose="02020603050405020304" pitchFamily="18" charset="0"/>
              </a:rPr>
              <a:t>.</a:t>
            </a:r>
            <a:endParaRPr lang="en-US" altLang="vi-VN" sz="2800" dirty="0" smtClean="0">
              <a:latin typeface="Times New Roman" panose="02020603050405020304" pitchFamily="18" charset="0"/>
              <a:cs typeface="Times New Roman" panose="02020603050405020304" pitchFamily="18" charset="0"/>
            </a:endParaRPr>
          </a:p>
        </p:txBody>
      </p:sp>
      <p:pic>
        <p:nvPicPr>
          <p:cNvPr id="4098" name="Picture 2" descr="Con hãy điền thêm dấu chấm vào chỗ thích hợp trong đoạn văn sau:"/>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210674" y="3638550"/>
            <a:ext cx="2981325" cy="3219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5334" name="Rectangle 6"/>
          <p:cNvSpPr>
            <a:spLocks noChangeArrowheads="1"/>
          </p:cNvSpPr>
          <p:nvPr/>
        </p:nvSpPr>
        <p:spPr bwMode="auto">
          <a:xfrm>
            <a:off x="299539" y="2472979"/>
            <a:ext cx="7835467" cy="4062651"/>
          </a:xfrm>
          <a:prstGeom prst="rect">
            <a:avLst/>
          </a:prstGeom>
          <a:solidFill>
            <a:schemeClr val="bg2">
              <a:lumMod val="20000"/>
              <a:lumOff val="80000"/>
            </a:schemeClr>
          </a:solidFill>
          <a:ln>
            <a:noFill/>
          </a:ln>
        </p:spPr>
        <p:txBody>
          <a:bodyPr wrap="square" lIns="0" tIns="0" rIns="0" bIns="0" anchor="ctr">
            <a:spAutoFit/>
          </a:bodyPr>
          <a:lstStyle/>
          <a:p>
            <a:pPr algn="just" fontAlgn="base">
              <a:spcBef>
                <a:spcPct val="0"/>
              </a:spcBef>
              <a:spcAft>
                <a:spcPct val="0"/>
              </a:spcAft>
            </a:pPr>
            <a:r>
              <a:rPr lang="en-US" altLang="vi-VN" sz="2400" b="1" i="1" dirty="0" smtClean="0">
                <a:solidFill>
                  <a:srgbClr val="1D528D"/>
                </a:solidFill>
                <a:latin typeface="Times New Roman" panose="02020603050405020304" pitchFamily="18" charset="0"/>
                <a:cs typeface="Times New Roman" panose="02020603050405020304" pitchFamily="18" charset="0"/>
              </a:rPr>
              <a:t>    Nam </a:t>
            </a:r>
            <a:r>
              <a:rPr lang="en-US" altLang="vi-VN" sz="2400" b="1" i="1" dirty="0" err="1" smtClean="0">
                <a:solidFill>
                  <a:srgbClr val="1D528D"/>
                </a:solidFill>
                <a:latin typeface="Times New Roman" panose="02020603050405020304" pitchFamily="18" charset="0"/>
                <a:cs typeface="Times New Roman" panose="02020603050405020304" pitchFamily="18" charset="0"/>
              </a:rPr>
              <a:t>Trung</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bộ</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i="1" dirty="0" err="1" smtClean="0">
                <a:solidFill>
                  <a:srgbClr val="CC0000"/>
                </a:solidFill>
                <a:latin typeface="Times New Roman" panose="02020603050405020304" pitchFamily="18" charset="0"/>
                <a:cs typeface="Times New Roman" panose="02020603050405020304" pitchFamily="18" charset="0"/>
              </a:rPr>
              <a:t>Vỡ</a:t>
            </a:r>
            <a:r>
              <a:rPr lang="en-US" altLang="vi-VN" sz="2400" i="1" dirty="0" smtClean="0">
                <a:solidFill>
                  <a:srgbClr val="CC0000"/>
                </a:solidFill>
                <a:latin typeface="Times New Roman" panose="02020603050405020304" pitchFamily="18" charset="0"/>
                <a:cs typeface="Times New Roman" panose="02020603050405020304" pitchFamily="18" charset="0"/>
              </a:rPr>
              <a:t> </a:t>
            </a:r>
            <a:r>
              <a:rPr lang="en-US" altLang="vi-VN" sz="2400" i="1" dirty="0" err="1" smtClean="0">
                <a:solidFill>
                  <a:srgbClr val="CC0000"/>
                </a:solidFill>
                <a:latin typeface="Times New Roman" panose="02020603050405020304" pitchFamily="18" charset="0"/>
                <a:cs typeface="Times New Roman" panose="02020603050405020304" pitchFamily="18" charset="0"/>
              </a:rPr>
              <a:t>đập</a:t>
            </a:r>
            <a:r>
              <a:rPr lang="en-US" altLang="vi-VN" sz="2400" i="1" dirty="0" smtClean="0">
                <a:solidFill>
                  <a:srgbClr val="CC0000"/>
                </a:solidFill>
                <a:latin typeface="Times New Roman" panose="02020603050405020304" pitchFamily="18" charset="0"/>
                <a:cs typeface="Times New Roman" panose="02020603050405020304" pitchFamily="18" charset="0"/>
              </a:rPr>
              <a:t>, </a:t>
            </a:r>
            <a:r>
              <a:rPr lang="en-US" altLang="vi-VN" sz="2400" i="1" dirty="0" err="1" smtClean="0">
                <a:solidFill>
                  <a:srgbClr val="CC0000"/>
                </a:solidFill>
                <a:latin typeface="Times New Roman" panose="02020603050405020304" pitchFamily="18" charset="0"/>
                <a:cs typeface="Times New Roman" panose="02020603050405020304" pitchFamily="18" charset="0"/>
              </a:rPr>
              <a:t>số</a:t>
            </a:r>
            <a:r>
              <a:rPr lang="en-US" altLang="vi-VN" sz="2400" i="1" dirty="0" smtClean="0">
                <a:solidFill>
                  <a:srgbClr val="CC0000"/>
                </a:solidFill>
                <a:latin typeface="Times New Roman" panose="02020603050405020304" pitchFamily="18" charset="0"/>
                <a:cs typeface="Times New Roman" panose="02020603050405020304" pitchFamily="18" charset="0"/>
              </a:rPr>
              <a:t> </a:t>
            </a:r>
            <a:r>
              <a:rPr lang="en-US" altLang="vi-VN" sz="2400" i="1" dirty="0" err="1" smtClean="0">
                <a:solidFill>
                  <a:srgbClr val="CC0000"/>
                </a:solidFill>
                <a:latin typeface="Times New Roman" panose="02020603050405020304" pitchFamily="18" charset="0"/>
                <a:cs typeface="Times New Roman" panose="02020603050405020304" pitchFamily="18" charset="0"/>
              </a:rPr>
              <a:t>người</a:t>
            </a:r>
            <a:r>
              <a:rPr lang="en-US" altLang="vi-VN" sz="2400" i="1" dirty="0" smtClean="0">
                <a:solidFill>
                  <a:srgbClr val="CC0000"/>
                </a:solidFill>
                <a:latin typeface="Times New Roman" panose="02020603050405020304" pitchFamily="18" charset="0"/>
                <a:cs typeface="Times New Roman" panose="02020603050405020304" pitchFamily="18" charset="0"/>
              </a:rPr>
              <a:t> </a:t>
            </a:r>
            <a:r>
              <a:rPr lang="en-US" altLang="vi-VN" sz="2400" i="1" dirty="0" err="1" smtClean="0">
                <a:solidFill>
                  <a:srgbClr val="CC0000"/>
                </a:solidFill>
                <a:latin typeface="Times New Roman" panose="02020603050405020304" pitchFamily="18" charset="0"/>
                <a:cs typeface="Times New Roman" panose="02020603050405020304" pitchFamily="18" charset="0"/>
              </a:rPr>
              <a:t>chết</a:t>
            </a:r>
            <a:r>
              <a:rPr lang="en-US" altLang="vi-VN" sz="2400" i="1" dirty="0" smtClean="0">
                <a:solidFill>
                  <a:srgbClr val="CC0000"/>
                </a:solidFill>
                <a:latin typeface="Times New Roman" panose="02020603050405020304" pitchFamily="18" charset="0"/>
                <a:cs typeface="Times New Roman" panose="02020603050405020304" pitchFamily="18" charset="0"/>
              </a:rPr>
              <a:t>, </a:t>
            </a:r>
            <a:r>
              <a:rPr lang="en-US" altLang="vi-VN" sz="2400" i="1" dirty="0" err="1" smtClean="0">
                <a:solidFill>
                  <a:srgbClr val="CC0000"/>
                </a:solidFill>
                <a:latin typeface="Times New Roman" panose="02020603050405020304" pitchFamily="18" charset="0"/>
                <a:cs typeface="Times New Roman" panose="02020603050405020304" pitchFamily="18" charset="0"/>
              </a:rPr>
              <a:t>mất</a:t>
            </a:r>
            <a:r>
              <a:rPr lang="en-US" altLang="vi-VN" sz="2400" i="1" dirty="0" smtClean="0">
                <a:solidFill>
                  <a:srgbClr val="CC0000"/>
                </a:solidFill>
                <a:latin typeface="Times New Roman" panose="02020603050405020304" pitchFamily="18" charset="0"/>
                <a:cs typeface="Times New Roman" panose="02020603050405020304" pitchFamily="18" charset="0"/>
              </a:rPr>
              <a:t> </a:t>
            </a:r>
            <a:r>
              <a:rPr lang="en-US" altLang="vi-VN" sz="2400" i="1" dirty="0" err="1" smtClean="0">
                <a:solidFill>
                  <a:srgbClr val="CC0000"/>
                </a:solidFill>
                <a:latin typeface="Times New Roman" panose="02020603050405020304" pitchFamily="18" charset="0"/>
                <a:cs typeface="Times New Roman" panose="02020603050405020304" pitchFamily="18" charset="0"/>
              </a:rPr>
              <a:t>tích</a:t>
            </a:r>
            <a:r>
              <a:rPr lang="en-US" altLang="vi-VN" sz="2400" i="1" dirty="0" smtClean="0">
                <a:solidFill>
                  <a:srgbClr val="CC0000"/>
                </a:solidFill>
                <a:latin typeface="Times New Roman" panose="02020603050405020304" pitchFamily="18" charset="0"/>
                <a:cs typeface="Times New Roman" panose="02020603050405020304" pitchFamily="18" charset="0"/>
              </a:rPr>
              <a:t> </a:t>
            </a:r>
            <a:r>
              <a:rPr lang="en-US" altLang="vi-VN" sz="2400" i="1" dirty="0" err="1" smtClean="0">
                <a:solidFill>
                  <a:srgbClr val="CC0000"/>
                </a:solidFill>
                <a:latin typeface="Times New Roman" panose="02020603050405020304" pitchFamily="18" charset="0"/>
                <a:cs typeface="Times New Roman" panose="02020603050405020304" pitchFamily="18" charset="0"/>
              </a:rPr>
              <a:t>tăng</a:t>
            </a:r>
            <a:r>
              <a:rPr lang="en-US" altLang="vi-VN" sz="2400" i="1" dirty="0" smtClean="0">
                <a:solidFill>
                  <a:srgbClr val="CC0000"/>
                </a:solidFill>
                <a:latin typeface="Times New Roman" panose="02020603050405020304" pitchFamily="18" charset="0"/>
                <a:cs typeface="Times New Roman" panose="02020603050405020304" pitchFamily="18" charset="0"/>
              </a:rPr>
              <a:t> </a:t>
            </a:r>
            <a:r>
              <a:rPr lang="en-US" altLang="vi-VN" sz="2400" i="1" dirty="0" err="1" smtClean="0">
                <a:solidFill>
                  <a:srgbClr val="CC0000"/>
                </a:solidFill>
                <a:latin typeface="Times New Roman" panose="02020603050405020304" pitchFamily="18" charset="0"/>
                <a:cs typeface="Times New Roman" panose="02020603050405020304" pitchFamily="18" charset="0"/>
              </a:rPr>
              <a:t>nhanh</a:t>
            </a:r>
            <a:endParaRPr lang="en-US" altLang="vi-VN" sz="2400" i="1" dirty="0">
              <a:solidFill>
                <a:srgbClr val="000000"/>
              </a:solidFill>
              <a:latin typeface="Times New Roman" panose="02020603050405020304" pitchFamily="18" charset="0"/>
              <a:cs typeface="Times New Roman" panose="02020603050405020304" pitchFamily="18" charset="0"/>
            </a:endParaRPr>
          </a:p>
          <a:p>
            <a:pPr algn="just" fontAlgn="base">
              <a:spcBef>
                <a:spcPct val="0"/>
              </a:spcBef>
              <a:spcAft>
                <a:spcPct val="0"/>
              </a:spcAft>
            </a:pPr>
            <a:r>
              <a:rPr lang="en-US" altLang="vi-VN" sz="2400" i="1" dirty="0" smtClean="0">
                <a:solidFill>
                  <a:srgbClr val="666666"/>
                </a:solidFill>
                <a:latin typeface="Times New Roman" panose="02020603050405020304" pitchFamily="18" charset="0"/>
                <a:cs typeface="Times New Roman" panose="02020603050405020304" pitchFamily="18" charset="0"/>
              </a:rPr>
              <a:t>03/11/2010 05:59 (GMT +7)</a:t>
            </a:r>
            <a:endParaRPr lang="en-US" altLang="vi-VN" sz="2400" i="1" dirty="0" smtClean="0">
              <a:solidFill>
                <a:srgbClr val="000000"/>
              </a:solidFill>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Chiều</a:t>
            </a:r>
            <a:r>
              <a:rPr lang="en-US" altLang="vi-VN" sz="2400" b="1" i="1" dirty="0" smtClean="0">
                <a:solidFill>
                  <a:srgbClr val="1D528D"/>
                </a:solidFill>
                <a:latin typeface="Times New Roman" panose="02020603050405020304" pitchFamily="18" charset="0"/>
                <a:cs typeface="Times New Roman" panose="02020603050405020304" pitchFamily="18" charset="0"/>
              </a:rPr>
              <a:t> nay (2-11)</a:t>
            </a:r>
            <a:r>
              <a:rPr lang="en-US" altLang="vi-VN" sz="2400" b="1" i="1" dirty="0" err="1" smtClean="0">
                <a:solidFill>
                  <a:srgbClr val="1D528D"/>
                </a:solidFill>
                <a:latin typeface="Times New Roman" panose="02020603050405020304" pitchFamily="18" charset="0"/>
                <a:cs typeface="Times New Roman" panose="02020603050405020304" pitchFamily="18" charset="0"/>
              </a:rPr>
              <a:t>đập</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chứa</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nước</a:t>
            </a:r>
            <a:r>
              <a:rPr lang="en-US" altLang="vi-VN" sz="2400" b="1" i="1" dirty="0" smtClean="0">
                <a:solidFill>
                  <a:srgbClr val="1D528D"/>
                </a:solidFill>
                <a:latin typeface="Times New Roman" panose="02020603050405020304" pitchFamily="18" charset="0"/>
                <a:cs typeface="Times New Roman" panose="02020603050405020304" pitchFamily="18" charset="0"/>
              </a:rPr>
              <a:t> ở </a:t>
            </a:r>
            <a:r>
              <a:rPr lang="en-US" altLang="vi-VN" sz="2400" b="1" i="1" dirty="0" err="1" smtClean="0">
                <a:solidFill>
                  <a:srgbClr val="1D528D"/>
                </a:solidFill>
                <a:latin typeface="Times New Roman" panose="02020603050405020304" pitchFamily="18" charset="0"/>
                <a:cs typeface="Times New Roman" panose="02020603050405020304" pitchFamily="18" charset="0"/>
              </a:rPr>
              <a:t>Ninh</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Thuận</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bị</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vỡ</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Nước</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lũ</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tràn</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tự</a:t>
            </a:r>
            <a:r>
              <a:rPr lang="en-US" altLang="vi-VN" sz="2400" b="1" i="1" dirty="0" smtClean="0">
                <a:solidFill>
                  <a:srgbClr val="1D528D"/>
                </a:solidFill>
                <a:latin typeface="Times New Roman" panose="02020603050405020304" pitchFamily="18" charset="0"/>
                <a:cs typeface="Times New Roman" panose="02020603050405020304" pitchFamily="18" charset="0"/>
              </a:rPr>
              <a:t> do </a:t>
            </a:r>
            <a:r>
              <a:rPr lang="en-US" altLang="vi-VN" sz="2400" b="1" i="1" dirty="0" err="1" smtClean="0">
                <a:solidFill>
                  <a:srgbClr val="1D528D"/>
                </a:solidFill>
                <a:latin typeface="Times New Roman" panose="02020603050405020304" pitchFamily="18" charset="0"/>
                <a:cs typeface="Times New Roman" panose="02020603050405020304" pitchFamily="18" charset="0"/>
              </a:rPr>
              <a:t>khiến</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cho</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số</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người</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chết</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và</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mất</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tích</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tại</a:t>
            </a:r>
            <a:r>
              <a:rPr lang="en-US" altLang="vi-VN" sz="2400" b="1" i="1" dirty="0" smtClean="0">
                <a:solidFill>
                  <a:srgbClr val="1D528D"/>
                </a:solidFill>
                <a:latin typeface="Times New Roman" panose="02020603050405020304" pitchFamily="18" charset="0"/>
                <a:cs typeface="Times New Roman" panose="02020603050405020304" pitchFamily="18" charset="0"/>
              </a:rPr>
              <a:t> 2 </a:t>
            </a:r>
            <a:r>
              <a:rPr lang="en-US" altLang="vi-VN" sz="2400" b="1" i="1" dirty="0" err="1" smtClean="0">
                <a:solidFill>
                  <a:srgbClr val="1D528D"/>
                </a:solidFill>
                <a:latin typeface="Times New Roman" panose="02020603050405020304" pitchFamily="18" charset="0"/>
                <a:cs typeface="Times New Roman" panose="02020603050405020304" pitchFamily="18" charset="0"/>
              </a:rPr>
              <a:t>tỉnh</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Ninh</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Thuận</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Khánh</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Hòa</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tăng</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thêm</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Người</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dân</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các</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tỉnh</a:t>
            </a:r>
            <a:r>
              <a:rPr lang="en-US" altLang="vi-VN" sz="2400" b="1" i="1" dirty="0" smtClean="0">
                <a:solidFill>
                  <a:srgbClr val="1D528D"/>
                </a:solidFill>
                <a:latin typeface="Times New Roman" panose="02020603050405020304" pitchFamily="18" charset="0"/>
                <a:cs typeface="Times New Roman" panose="02020603050405020304" pitchFamily="18" charset="0"/>
              </a:rPr>
              <a:t> Nam </a:t>
            </a:r>
            <a:r>
              <a:rPr lang="en-US" altLang="vi-VN" sz="2400" b="1" i="1" dirty="0" err="1" smtClean="0">
                <a:solidFill>
                  <a:srgbClr val="1D528D"/>
                </a:solidFill>
                <a:latin typeface="Times New Roman" panose="02020603050405020304" pitchFamily="18" charset="0"/>
                <a:cs typeface="Times New Roman" panose="02020603050405020304" pitchFamily="18" charset="0"/>
              </a:rPr>
              <a:t>Trung</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bộ</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vẫn</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đang</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vẫy</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vùng</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trong</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bão</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lũ</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Các</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hồ</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chứa</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nước</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đang</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tràn</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tự</a:t>
            </a:r>
            <a:r>
              <a:rPr lang="en-US" altLang="vi-VN" sz="2400" b="1" i="1" dirty="0" smtClean="0">
                <a:solidFill>
                  <a:srgbClr val="1D528D"/>
                </a:solidFill>
                <a:latin typeface="Times New Roman" panose="02020603050405020304" pitchFamily="18" charset="0"/>
                <a:cs typeface="Times New Roman" panose="02020603050405020304" pitchFamily="18" charset="0"/>
              </a:rPr>
              <a:t> do.</a:t>
            </a:r>
            <a:endParaRPr lang="en-US" altLang="vi-VN" sz="2400" b="1" i="1" dirty="0" smtClean="0">
              <a:solidFill>
                <a:srgbClr val="1D528D"/>
              </a:solidFill>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lang="en-US" altLang="vi-VN" sz="2400" b="1" i="1" dirty="0" smtClean="0">
                <a:solidFill>
                  <a:srgbClr val="1D528D"/>
                </a:solidFill>
                <a:latin typeface="Times New Roman" panose="02020603050405020304" pitchFamily="18" charset="0"/>
                <a:cs typeface="Times New Roman" panose="02020603050405020304" pitchFamily="18" charset="0"/>
              </a:rPr>
              <a:t>     Theo </a:t>
            </a:r>
            <a:r>
              <a:rPr lang="en-US" altLang="vi-VN" sz="2400" b="1" i="1" dirty="0" err="1" smtClean="0">
                <a:solidFill>
                  <a:srgbClr val="1D528D"/>
                </a:solidFill>
                <a:latin typeface="Times New Roman" panose="02020603050405020304" pitchFamily="18" charset="0"/>
                <a:cs typeface="Times New Roman" panose="02020603050405020304" pitchFamily="18" charset="0"/>
              </a:rPr>
              <a:t>báo</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cáo</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sơ</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bộ</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hiện</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Khánh</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Hòa</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có</a:t>
            </a:r>
            <a:r>
              <a:rPr lang="en-US" altLang="vi-VN" sz="2400" b="1" i="1" dirty="0" smtClean="0">
                <a:solidFill>
                  <a:srgbClr val="1D528D"/>
                </a:solidFill>
                <a:latin typeface="Times New Roman" panose="02020603050405020304" pitchFamily="18" charset="0"/>
                <a:cs typeface="Times New Roman" panose="02020603050405020304" pitchFamily="18" charset="0"/>
              </a:rPr>
              <a:t> 5 </a:t>
            </a:r>
            <a:r>
              <a:rPr lang="en-US" altLang="vi-VN" sz="2400" b="1" i="1" dirty="0" err="1" smtClean="0">
                <a:solidFill>
                  <a:srgbClr val="1D528D"/>
                </a:solidFill>
                <a:latin typeface="Times New Roman" panose="02020603050405020304" pitchFamily="18" charset="0"/>
                <a:cs typeface="Times New Roman" panose="02020603050405020304" pitchFamily="18" charset="0"/>
              </a:rPr>
              <a:t>người</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chết</a:t>
            </a:r>
            <a:r>
              <a:rPr lang="en-US" altLang="vi-VN" sz="2400" b="1" i="1" dirty="0" smtClean="0">
                <a:solidFill>
                  <a:srgbClr val="1D528D"/>
                </a:solidFill>
                <a:latin typeface="Times New Roman" panose="02020603050405020304" pitchFamily="18" charset="0"/>
                <a:cs typeface="Times New Roman" panose="02020603050405020304" pitchFamily="18" charset="0"/>
              </a:rPr>
              <a:t>, 1 </a:t>
            </a:r>
            <a:r>
              <a:rPr lang="en-US" altLang="vi-VN" sz="2400" b="1" i="1" dirty="0" err="1" smtClean="0">
                <a:solidFill>
                  <a:srgbClr val="1D528D"/>
                </a:solidFill>
                <a:latin typeface="Times New Roman" panose="02020603050405020304" pitchFamily="18" charset="0"/>
                <a:cs typeface="Times New Roman" panose="02020603050405020304" pitchFamily="18" charset="0"/>
              </a:rPr>
              <a:t>người</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mất</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tích</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Ninh</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Thuận</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có</a:t>
            </a:r>
            <a:r>
              <a:rPr lang="en-US" altLang="vi-VN" sz="2400" b="1" i="1" dirty="0" smtClean="0">
                <a:solidFill>
                  <a:srgbClr val="1D528D"/>
                </a:solidFill>
                <a:latin typeface="Times New Roman" panose="02020603050405020304" pitchFamily="18" charset="0"/>
                <a:cs typeface="Times New Roman" panose="02020603050405020304" pitchFamily="18" charset="0"/>
              </a:rPr>
              <a:t> 3 </a:t>
            </a:r>
            <a:r>
              <a:rPr lang="en-US" altLang="vi-VN" sz="2400" b="1" i="1" dirty="0" err="1" smtClean="0">
                <a:solidFill>
                  <a:srgbClr val="1D528D"/>
                </a:solidFill>
                <a:latin typeface="Times New Roman" panose="02020603050405020304" pitchFamily="18" charset="0"/>
                <a:cs typeface="Times New Roman" panose="02020603050405020304" pitchFamily="18" charset="0"/>
              </a:rPr>
              <a:t>người</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chết</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và</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mất</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tích</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và</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Phú</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Yên</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có</a:t>
            </a:r>
            <a:r>
              <a:rPr lang="en-US" altLang="vi-VN" sz="2400" b="1" i="1" dirty="0" smtClean="0">
                <a:solidFill>
                  <a:srgbClr val="1D528D"/>
                </a:solidFill>
                <a:latin typeface="Times New Roman" panose="02020603050405020304" pitchFamily="18" charset="0"/>
                <a:cs typeface="Times New Roman" panose="02020603050405020304" pitchFamily="18" charset="0"/>
              </a:rPr>
              <a:t> 2 </a:t>
            </a:r>
            <a:r>
              <a:rPr lang="en-US" altLang="vi-VN" sz="2400" b="1" i="1" dirty="0" err="1" smtClean="0">
                <a:solidFill>
                  <a:srgbClr val="1D528D"/>
                </a:solidFill>
                <a:latin typeface="Times New Roman" panose="02020603050405020304" pitchFamily="18" charset="0"/>
                <a:cs typeface="Times New Roman" panose="02020603050405020304" pitchFamily="18" charset="0"/>
              </a:rPr>
              <a:t>người</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chết</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vì</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bão</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r>
              <a:rPr lang="en-US" altLang="vi-VN" sz="2400" b="1" i="1" dirty="0" err="1" smtClean="0">
                <a:solidFill>
                  <a:srgbClr val="1D528D"/>
                </a:solidFill>
                <a:latin typeface="Times New Roman" panose="02020603050405020304" pitchFamily="18" charset="0"/>
                <a:cs typeface="Times New Roman" panose="02020603050405020304" pitchFamily="18" charset="0"/>
              </a:rPr>
              <a:t>lũ</a:t>
            </a:r>
            <a:r>
              <a:rPr lang="en-US" altLang="vi-VN" sz="2400" b="1" i="1" dirty="0" smtClean="0">
                <a:solidFill>
                  <a:srgbClr val="1D528D"/>
                </a:solidFill>
                <a:latin typeface="Times New Roman" panose="02020603050405020304" pitchFamily="18" charset="0"/>
                <a:cs typeface="Times New Roman" panose="02020603050405020304" pitchFamily="18" charset="0"/>
              </a:rPr>
              <a:t>. </a:t>
            </a:r>
            <a:endParaRPr lang="en-US" altLang="vi-VN" sz="2400" b="1" i="1" dirty="0">
              <a:solidFill>
                <a:srgbClr val="1D528D"/>
              </a:solidFill>
              <a:latin typeface="Times New Roman" panose="02020603050405020304" pitchFamily="18" charset="0"/>
              <a:cs typeface="Times New Roman" panose="02020603050405020304" pitchFamily="18" charset="0"/>
            </a:endParaRPr>
          </a:p>
          <a:p>
            <a:pPr algn="r" eaLnBrk="0" fontAlgn="base" hangingPunct="0">
              <a:spcBef>
                <a:spcPct val="0"/>
              </a:spcBef>
              <a:spcAft>
                <a:spcPct val="0"/>
              </a:spcAft>
            </a:pPr>
            <a:r>
              <a:rPr lang="en-US" altLang="vi-VN" sz="2400" b="1" i="1" dirty="0" smtClean="0">
                <a:solidFill>
                  <a:srgbClr val="1D528D"/>
                </a:solidFill>
                <a:latin typeface="Times New Roman" panose="02020603050405020304" pitchFamily="18" charset="0"/>
                <a:cs typeface="Times New Roman" panose="02020603050405020304" pitchFamily="18" charset="0"/>
              </a:rPr>
              <a:t>(Tin </a:t>
            </a:r>
            <a:r>
              <a:rPr lang="en-US" altLang="vi-VN" sz="2400" b="1" i="1" dirty="0" err="1" smtClean="0">
                <a:solidFill>
                  <a:srgbClr val="1D528D"/>
                </a:solidFill>
                <a:latin typeface="Times New Roman" panose="02020603050405020304" pitchFamily="18" charset="0"/>
                <a:cs typeface="Times New Roman" panose="02020603050405020304" pitchFamily="18" charset="0"/>
              </a:rPr>
              <a:t>Tức</a:t>
            </a:r>
            <a:r>
              <a:rPr lang="en-US" altLang="vi-VN" sz="2400" b="1" i="1" dirty="0" smtClean="0">
                <a:solidFill>
                  <a:srgbClr val="1D528D"/>
                </a:solidFill>
                <a:latin typeface="Times New Roman" panose="02020603050405020304" pitchFamily="18" charset="0"/>
                <a:cs typeface="Times New Roman" panose="02020603050405020304" pitchFamily="18" charset="0"/>
              </a:rPr>
              <a:t> online)  </a:t>
            </a:r>
            <a:endParaRPr lang="en-US" altLang="vi-VN" sz="2400" b="1" i="1" dirty="0" smtClean="0">
              <a:solidFill>
                <a:srgbClr val="1D528D"/>
              </a:solidFill>
              <a:latin typeface="Times New Roman" panose="02020603050405020304" pitchFamily="18" charset="0"/>
              <a:cs typeface="Times New Roman" panose="02020603050405020304" pitchFamily="18" charset="0"/>
            </a:endParaRPr>
          </a:p>
        </p:txBody>
      </p:sp>
      <p:pic>
        <p:nvPicPr>
          <p:cNvPr id="73735" name="Picture 14" descr="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24192" y="2472979"/>
            <a:ext cx="3725914"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標題 1"/>
          <p:cNvSpPr txBox="1"/>
          <p:nvPr/>
        </p:nvSpPr>
        <p:spPr bwMode="gray">
          <a:xfrm>
            <a:off x="409903" y="176086"/>
            <a:ext cx="11477297" cy="722548"/>
          </a:xfrm>
          <a:prstGeom prst="rect">
            <a:avLst/>
          </a:prstGeom>
          <a:solidFill>
            <a:srgbClr val="5B9BD5">
              <a:lumMod val="20000"/>
              <a:lumOff val="8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panose="020B0604020202020204" pitchFamily="34" charset="0"/>
              </a:defRPr>
            </a:lvl2pPr>
            <a:lvl3pPr algn="l" rtl="0" eaLnBrk="0" fontAlgn="base" hangingPunct="0">
              <a:spcBef>
                <a:spcPct val="0"/>
              </a:spcBef>
              <a:spcAft>
                <a:spcPct val="0"/>
              </a:spcAft>
              <a:defRPr sz="4000">
                <a:solidFill>
                  <a:schemeClr val="bg1"/>
                </a:solidFill>
                <a:latin typeface="Arial" panose="020B0604020202020204" pitchFamily="34" charset="0"/>
              </a:defRPr>
            </a:lvl3pPr>
            <a:lvl4pPr algn="l" rtl="0" eaLnBrk="0" fontAlgn="base" hangingPunct="0">
              <a:spcBef>
                <a:spcPct val="0"/>
              </a:spcBef>
              <a:spcAft>
                <a:spcPct val="0"/>
              </a:spcAft>
              <a:defRPr sz="4000">
                <a:solidFill>
                  <a:schemeClr val="bg1"/>
                </a:solidFill>
                <a:latin typeface="Arial" panose="020B0604020202020204" pitchFamily="34" charset="0"/>
              </a:defRPr>
            </a:lvl4pPr>
            <a:lvl5pPr algn="l" rtl="0" eaLnBrk="0" fontAlgn="base" hangingPunct="0">
              <a:spcBef>
                <a:spcPct val="0"/>
              </a:spcBef>
              <a:spcAft>
                <a:spcPct val="0"/>
              </a:spcAft>
              <a:defRPr sz="4000">
                <a:solidFill>
                  <a:schemeClr val="bg1"/>
                </a:solidFill>
                <a:latin typeface="Arial" panose="020B0604020202020204" pitchFamily="34" charset="0"/>
              </a:defRPr>
            </a:lvl5pPr>
            <a:lvl6pPr marL="457200" algn="l" rtl="0" fontAlgn="base">
              <a:spcBef>
                <a:spcPct val="0"/>
              </a:spcBef>
              <a:spcAft>
                <a:spcPct val="0"/>
              </a:spcAft>
              <a:defRPr sz="4000">
                <a:solidFill>
                  <a:schemeClr val="bg1"/>
                </a:solidFill>
                <a:latin typeface="Arial" panose="020B0604020202020204" pitchFamily="34" charset="0"/>
              </a:defRPr>
            </a:lvl6pPr>
            <a:lvl7pPr marL="914400" algn="l" rtl="0" fontAlgn="base">
              <a:spcBef>
                <a:spcPct val="0"/>
              </a:spcBef>
              <a:spcAft>
                <a:spcPct val="0"/>
              </a:spcAft>
              <a:defRPr sz="4000">
                <a:solidFill>
                  <a:schemeClr val="bg1"/>
                </a:solidFill>
                <a:latin typeface="Arial" panose="020B0604020202020204" pitchFamily="34" charset="0"/>
              </a:defRPr>
            </a:lvl7pPr>
            <a:lvl8pPr marL="1371600" algn="l" rtl="0" fontAlgn="base">
              <a:spcBef>
                <a:spcPct val="0"/>
              </a:spcBef>
              <a:spcAft>
                <a:spcPct val="0"/>
              </a:spcAft>
              <a:defRPr sz="4000">
                <a:solidFill>
                  <a:schemeClr val="bg1"/>
                </a:solidFill>
                <a:latin typeface="Arial" panose="020B0604020202020204" pitchFamily="34" charset="0"/>
              </a:defRPr>
            </a:lvl8pPr>
            <a:lvl9pPr marL="1828800" algn="l" rtl="0" fontAlgn="base">
              <a:spcBef>
                <a:spcPct val="0"/>
              </a:spcBef>
              <a:spcAft>
                <a:spcPct val="0"/>
              </a:spcAft>
              <a:defRPr sz="4000">
                <a:solidFill>
                  <a:schemeClr val="bg1"/>
                </a:solidFill>
                <a:latin typeface="Arial" panose="020B0604020202020204" pitchFamily="34" charset="0"/>
              </a:defRPr>
            </a:lvl9pPr>
          </a:lstStyle>
          <a:p>
            <a:pPr algn="ctr" eaLnBrk="1" fontAlgn="auto" hangingPunct="1">
              <a:lnSpc>
                <a:spcPct val="150000"/>
              </a:lnSpc>
              <a:spcBef>
                <a:spcPts val="0"/>
              </a:spcBef>
              <a:spcAft>
                <a:spcPts val="0"/>
              </a:spcAft>
              <a:defRPr/>
            </a:pPr>
            <a:r>
              <a:rPr lang="en-US" altLang="zh-TW" sz="2400" b="1" dirty="0" smtClean="0">
                <a:solidFill>
                  <a:srgbClr val="C00000"/>
                </a:solidFill>
                <a:latin typeface="Times New Roman" panose="02020603050405020304" pitchFamily="18" charset="0"/>
                <a:cs typeface="Times New Roman" panose="02020603050405020304" pitchFamily="18" charset="0"/>
              </a:rPr>
              <a:t>II. </a:t>
            </a:r>
            <a:r>
              <a:rPr lang="en-US" altLang="vi-VN" sz="2400" b="1" kern="0" dirty="0" smtClean="0">
                <a:solidFill>
                  <a:srgbClr val="C00000"/>
                </a:solidFill>
                <a:latin typeface="Times New Roman" panose="02020603050405020304" pitchFamily="18" charset="0"/>
                <a:cs typeface="Times New Roman" panose="02020603050405020304" pitchFamily="18" charset="0"/>
              </a:rPr>
              <a:t>CÁC </a:t>
            </a:r>
            <a:r>
              <a:rPr lang="en-US" altLang="vi-VN" sz="2400" b="1" kern="0" dirty="0">
                <a:solidFill>
                  <a:srgbClr val="C00000"/>
                </a:solidFill>
                <a:latin typeface="Times New Roman" panose="02020603050405020304" pitchFamily="18" charset="0"/>
                <a:cs typeface="Times New Roman" panose="02020603050405020304" pitchFamily="18" charset="0"/>
              </a:rPr>
              <a:t>PHƯƠNG TIỆN DIỄN ĐẠT VÀ ĐẶC TRƯNG CỦA NGÔN NGỮ BÁO CHÍ</a:t>
            </a:r>
            <a:endParaRPr lang="zh-TW" altLang="en-US" sz="2800" b="1" dirty="0" smtClean="0">
              <a:solidFill>
                <a:srgbClr val="C0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441388" y="1121693"/>
            <a:ext cx="6183103"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vi-VN" sz="2800" b="1" i="1" u="none" strike="noStrike" kern="0" cap="none" spc="0" normalizeH="0" baseline="0" noProof="0" dirty="0" smtClean="0">
                <a:ln>
                  <a:noFill/>
                </a:ln>
                <a:solidFill>
                  <a:srgbClr val="1D528D"/>
                </a:solidFill>
                <a:effectLst/>
                <a:uLnTx/>
                <a:uFillTx/>
                <a:latin typeface="Times New Roman" panose="02020603050405020304" pitchFamily="18" charset="0"/>
                <a:cs typeface="Times New Roman" panose="02020603050405020304" pitchFamily="18" charset="0"/>
              </a:rPr>
              <a:t>2. </a:t>
            </a:r>
            <a:r>
              <a:rPr kumimoji="0" lang="en-US" altLang="vi-VN" sz="2800" b="1" i="1" u="none" strike="noStrike" kern="0" cap="none" spc="0" normalizeH="0" baseline="0" noProof="0" dirty="0" err="1" smtClean="0">
                <a:ln>
                  <a:noFill/>
                </a:ln>
                <a:solidFill>
                  <a:srgbClr val="1D528D"/>
                </a:solidFill>
                <a:effectLst/>
                <a:uLnTx/>
                <a:uFillTx/>
                <a:latin typeface="Times New Roman" panose="02020603050405020304" pitchFamily="18" charset="0"/>
                <a:cs typeface="Times New Roman" panose="02020603050405020304" pitchFamily="18" charset="0"/>
              </a:rPr>
              <a:t>Các</a:t>
            </a:r>
            <a:r>
              <a:rPr kumimoji="0" lang="en-US" altLang="vi-VN" sz="2800" b="1" i="1" u="none" strike="noStrike" kern="0" cap="none" spc="0" normalizeH="0" baseline="0" noProof="0" dirty="0" smtClean="0">
                <a:ln>
                  <a:noFill/>
                </a:ln>
                <a:solidFill>
                  <a:srgbClr val="1D528D"/>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smtClean="0">
                <a:ln>
                  <a:noFill/>
                </a:ln>
                <a:solidFill>
                  <a:srgbClr val="1D528D"/>
                </a:solidFill>
                <a:effectLst/>
                <a:uLnTx/>
                <a:uFillTx/>
                <a:latin typeface="Times New Roman" panose="02020603050405020304" pitchFamily="18" charset="0"/>
                <a:cs typeface="Times New Roman" panose="02020603050405020304" pitchFamily="18" charset="0"/>
              </a:rPr>
              <a:t>đặc</a:t>
            </a:r>
            <a:r>
              <a:rPr kumimoji="0" lang="en-US" altLang="vi-VN" sz="2800" b="1" i="1" u="none" strike="noStrike" kern="0" cap="none" spc="0" normalizeH="0" baseline="0" noProof="0" dirty="0" smtClean="0">
                <a:ln>
                  <a:noFill/>
                </a:ln>
                <a:solidFill>
                  <a:srgbClr val="1D528D"/>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smtClean="0">
                <a:ln>
                  <a:noFill/>
                </a:ln>
                <a:solidFill>
                  <a:srgbClr val="1D528D"/>
                </a:solidFill>
                <a:effectLst/>
                <a:uLnTx/>
                <a:uFillTx/>
                <a:latin typeface="Times New Roman" panose="02020603050405020304" pitchFamily="18" charset="0"/>
                <a:cs typeface="Times New Roman" panose="02020603050405020304" pitchFamily="18" charset="0"/>
              </a:rPr>
              <a:t>trưng</a:t>
            </a:r>
            <a:r>
              <a:rPr kumimoji="0" lang="en-US" altLang="vi-VN" sz="2800" b="1" i="1" u="none" strike="noStrike" kern="0" cap="none" spc="0" normalizeH="0" baseline="0" noProof="0" dirty="0" smtClean="0">
                <a:ln>
                  <a:noFill/>
                </a:ln>
                <a:solidFill>
                  <a:srgbClr val="1D528D"/>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smtClean="0">
                <a:ln>
                  <a:noFill/>
                </a:ln>
                <a:solidFill>
                  <a:srgbClr val="1D528D"/>
                </a:solidFill>
                <a:effectLst/>
                <a:uLnTx/>
                <a:uFillTx/>
                <a:latin typeface="Times New Roman" panose="02020603050405020304" pitchFamily="18" charset="0"/>
                <a:cs typeface="Times New Roman" panose="02020603050405020304" pitchFamily="18" charset="0"/>
              </a:rPr>
              <a:t>của</a:t>
            </a:r>
            <a:r>
              <a:rPr kumimoji="0" lang="en-US" altLang="vi-VN" sz="2800" b="1" i="1" u="none" strike="noStrike" kern="0" cap="none" spc="0" normalizeH="0" baseline="0" noProof="0" dirty="0" smtClean="0">
                <a:ln>
                  <a:noFill/>
                </a:ln>
                <a:solidFill>
                  <a:srgbClr val="1D528D"/>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smtClean="0">
                <a:ln>
                  <a:noFill/>
                </a:ln>
                <a:solidFill>
                  <a:srgbClr val="1D528D"/>
                </a:solidFill>
                <a:effectLst/>
                <a:uLnTx/>
                <a:uFillTx/>
                <a:latin typeface="Times New Roman" panose="02020603050405020304" pitchFamily="18" charset="0"/>
                <a:cs typeface="Times New Roman" panose="02020603050405020304" pitchFamily="18" charset="0"/>
              </a:rPr>
              <a:t>ngôn</a:t>
            </a:r>
            <a:r>
              <a:rPr kumimoji="0" lang="en-US" altLang="vi-VN" sz="2800" b="1" i="1" u="none" strike="noStrike" kern="0" cap="none" spc="0" normalizeH="0" baseline="0" noProof="0" dirty="0" smtClean="0">
                <a:ln>
                  <a:noFill/>
                </a:ln>
                <a:solidFill>
                  <a:srgbClr val="1D528D"/>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smtClean="0">
                <a:ln>
                  <a:noFill/>
                </a:ln>
                <a:solidFill>
                  <a:srgbClr val="1D528D"/>
                </a:solidFill>
                <a:effectLst/>
                <a:uLnTx/>
                <a:uFillTx/>
                <a:latin typeface="Times New Roman" panose="02020603050405020304" pitchFamily="18" charset="0"/>
                <a:cs typeface="Times New Roman" panose="02020603050405020304" pitchFamily="18" charset="0"/>
              </a:rPr>
              <a:t>ngữ</a:t>
            </a:r>
            <a:r>
              <a:rPr kumimoji="0" lang="en-US" altLang="vi-VN" sz="2800" b="1" i="1" u="none" strike="noStrike" kern="0" cap="none" spc="0" normalizeH="0" baseline="0" noProof="0" dirty="0" smtClean="0">
                <a:ln>
                  <a:noFill/>
                </a:ln>
                <a:solidFill>
                  <a:srgbClr val="1D528D"/>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smtClean="0">
                <a:ln>
                  <a:noFill/>
                </a:ln>
                <a:solidFill>
                  <a:srgbClr val="1D528D"/>
                </a:solidFill>
                <a:effectLst/>
                <a:uLnTx/>
                <a:uFillTx/>
                <a:latin typeface="Times New Roman" panose="02020603050405020304" pitchFamily="18" charset="0"/>
                <a:cs typeface="Times New Roman" panose="02020603050405020304" pitchFamily="18" charset="0"/>
              </a:rPr>
              <a:t>báo</a:t>
            </a:r>
            <a:r>
              <a:rPr kumimoji="0" lang="en-US" altLang="vi-VN" sz="2800" b="1" i="1" u="none" strike="noStrike" kern="0" cap="none" spc="0" normalizeH="0" baseline="0" noProof="0" dirty="0" smtClean="0">
                <a:ln>
                  <a:noFill/>
                </a:ln>
                <a:solidFill>
                  <a:srgbClr val="1D528D"/>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smtClean="0">
                <a:ln>
                  <a:noFill/>
                </a:ln>
                <a:solidFill>
                  <a:srgbClr val="1D528D"/>
                </a:solidFill>
                <a:effectLst/>
                <a:uLnTx/>
                <a:uFillTx/>
                <a:latin typeface="Times New Roman" panose="02020603050405020304" pitchFamily="18" charset="0"/>
                <a:cs typeface="Times New Roman" panose="02020603050405020304" pitchFamily="18" charset="0"/>
              </a:rPr>
              <a:t>chí</a:t>
            </a:r>
            <a:r>
              <a:rPr kumimoji="0" lang="en-US" altLang="vi-VN" sz="2800" b="1" i="1" u="none" strike="noStrike" kern="0" cap="none" spc="0" normalizeH="0" baseline="0" noProof="0" dirty="0" smtClean="0">
                <a:ln>
                  <a:noFill/>
                </a:ln>
                <a:solidFill>
                  <a:srgbClr val="1D528D"/>
                </a:solidFill>
                <a:effectLst/>
                <a:uLnTx/>
                <a:uFillTx/>
                <a:latin typeface="Times New Roman" panose="02020603050405020304" pitchFamily="18" charset="0"/>
                <a:cs typeface="Times New Roman" panose="02020603050405020304" pitchFamily="18" charset="0"/>
              </a:rPr>
              <a:t> </a:t>
            </a:r>
            <a:endParaRPr kumimoji="0" lang="en-US" sz="1200" b="1" i="1" u="none" strike="noStrike" kern="0" cap="none" spc="0" normalizeH="0" baseline="0" noProof="0" dirty="0" smtClean="0">
              <a:ln>
                <a:noFill/>
              </a:ln>
              <a:solidFill>
                <a:sysClr val="windowText" lastClr="000000"/>
              </a:solidFill>
              <a:effectLst/>
              <a:uLnTx/>
              <a:uFillTx/>
            </a:endParaRPr>
          </a:p>
        </p:txBody>
      </p:sp>
      <p:sp>
        <p:nvSpPr>
          <p:cNvPr id="7" name="Rectangle 6"/>
          <p:cNvSpPr>
            <a:spLocks noChangeArrowheads="1"/>
          </p:cNvSpPr>
          <p:nvPr/>
        </p:nvSpPr>
        <p:spPr bwMode="auto">
          <a:xfrm>
            <a:off x="558786" y="1770996"/>
            <a:ext cx="10160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175" indent="-3175" fontAlgn="base">
              <a:spcBef>
                <a:spcPct val="20000"/>
              </a:spcBef>
              <a:spcAft>
                <a:spcPct val="0"/>
              </a:spcAft>
              <a:buFont typeface="Wingdings" panose="05000000000000000000" pitchFamily="2" charset="2"/>
              <a:buNone/>
            </a:pPr>
            <a:r>
              <a:rPr lang="en-US" altLang="vi-VN" sz="2800" b="1" kern="0" dirty="0" smtClean="0">
                <a:solidFill>
                  <a:srgbClr val="C00000"/>
                </a:solidFill>
                <a:latin typeface="Times New Roman" panose="02020603050405020304" pitchFamily="18" charset="0"/>
                <a:cs typeface="Times New Roman" panose="02020603050405020304" pitchFamily="18" charset="0"/>
              </a:rPr>
              <a:t>b. </a:t>
            </a:r>
            <a:r>
              <a:rPr lang="en-US" altLang="vi-VN" sz="2800" b="1" kern="0" dirty="0" err="1" smtClean="0">
                <a:solidFill>
                  <a:srgbClr val="C00000"/>
                </a:solidFill>
                <a:latin typeface="Times New Roman" panose="02020603050405020304" pitchFamily="18" charset="0"/>
                <a:cs typeface="Times New Roman" panose="02020603050405020304" pitchFamily="18" charset="0"/>
              </a:rPr>
              <a:t>Tính</a:t>
            </a:r>
            <a:r>
              <a:rPr lang="en-US" altLang="vi-VN" sz="2800" b="1" kern="0" dirty="0" smtClean="0">
                <a:solidFill>
                  <a:srgbClr val="C00000"/>
                </a:solidFill>
                <a:latin typeface="Times New Roman" panose="02020603050405020304" pitchFamily="18" charset="0"/>
                <a:cs typeface="Times New Roman" panose="02020603050405020304" pitchFamily="18" charset="0"/>
              </a:rPr>
              <a:t> </a:t>
            </a:r>
            <a:r>
              <a:rPr lang="en-US" altLang="vi-VN" sz="2800" b="1" kern="0" dirty="0" err="1" smtClean="0">
                <a:solidFill>
                  <a:srgbClr val="C00000"/>
                </a:solidFill>
                <a:latin typeface="Times New Roman" panose="02020603050405020304" pitchFamily="18" charset="0"/>
                <a:cs typeface="Times New Roman" panose="02020603050405020304" pitchFamily="18" charset="0"/>
              </a:rPr>
              <a:t>ngắn</a:t>
            </a:r>
            <a:r>
              <a:rPr lang="en-US" altLang="vi-VN" sz="2800" b="1" kern="0" dirty="0" smtClean="0">
                <a:solidFill>
                  <a:srgbClr val="C00000"/>
                </a:solidFill>
                <a:latin typeface="Times New Roman" panose="02020603050405020304" pitchFamily="18" charset="0"/>
                <a:cs typeface="Times New Roman" panose="02020603050405020304" pitchFamily="18" charset="0"/>
              </a:rPr>
              <a:t> </a:t>
            </a:r>
            <a:r>
              <a:rPr lang="en-US" altLang="vi-VN" sz="2800" b="1" kern="0" dirty="0" err="1" smtClean="0">
                <a:solidFill>
                  <a:srgbClr val="C00000"/>
                </a:solidFill>
                <a:latin typeface="Times New Roman" panose="02020603050405020304" pitchFamily="18" charset="0"/>
                <a:cs typeface="Times New Roman" panose="02020603050405020304" pitchFamily="18" charset="0"/>
              </a:rPr>
              <a:t>gọn</a:t>
            </a:r>
            <a:endParaRPr lang="en-US" altLang="vi-VN" sz="2800" b="1" kern="0" dirty="0" smtClean="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55334"/>
                                        </p:tgtEl>
                                        <p:attrNameLst>
                                          <p:attrName>style.visibility</p:attrName>
                                        </p:attrNameLst>
                                      </p:cBhvr>
                                      <p:to>
                                        <p:strVal val="visible"/>
                                      </p:to>
                                    </p:set>
                                    <p:animEffect transition="in" filter="circle(in)">
                                      <p:cBhvr>
                                        <p:cTn id="12" dur="2000"/>
                                        <p:tgtEl>
                                          <p:spTgt spid="35533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3735"/>
                                        </p:tgtEl>
                                        <p:attrNameLst>
                                          <p:attrName>style.visibility</p:attrName>
                                        </p:attrNameLst>
                                      </p:cBhvr>
                                      <p:to>
                                        <p:strVal val="visible"/>
                                      </p:to>
                                    </p:set>
                                    <p:animEffect transition="in" filter="circle(in)">
                                      <p:cBhvr>
                                        <p:cTn id="17" dur="2000"/>
                                        <p:tgtEl>
                                          <p:spTgt spid="73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4"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標題 1"/>
          <p:cNvSpPr txBox="1"/>
          <p:nvPr/>
        </p:nvSpPr>
        <p:spPr bwMode="gray">
          <a:xfrm>
            <a:off x="409903" y="176086"/>
            <a:ext cx="11477297" cy="722548"/>
          </a:xfrm>
          <a:prstGeom prst="rect">
            <a:avLst/>
          </a:prstGeom>
          <a:solidFill>
            <a:srgbClr val="5B9BD5">
              <a:lumMod val="20000"/>
              <a:lumOff val="8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panose="020B0604020202020204" pitchFamily="34" charset="0"/>
              </a:defRPr>
            </a:lvl2pPr>
            <a:lvl3pPr algn="l" rtl="0" eaLnBrk="0" fontAlgn="base" hangingPunct="0">
              <a:spcBef>
                <a:spcPct val="0"/>
              </a:spcBef>
              <a:spcAft>
                <a:spcPct val="0"/>
              </a:spcAft>
              <a:defRPr sz="4000">
                <a:solidFill>
                  <a:schemeClr val="bg1"/>
                </a:solidFill>
                <a:latin typeface="Arial" panose="020B0604020202020204" pitchFamily="34" charset="0"/>
              </a:defRPr>
            </a:lvl3pPr>
            <a:lvl4pPr algn="l" rtl="0" eaLnBrk="0" fontAlgn="base" hangingPunct="0">
              <a:spcBef>
                <a:spcPct val="0"/>
              </a:spcBef>
              <a:spcAft>
                <a:spcPct val="0"/>
              </a:spcAft>
              <a:defRPr sz="4000">
                <a:solidFill>
                  <a:schemeClr val="bg1"/>
                </a:solidFill>
                <a:latin typeface="Arial" panose="020B0604020202020204" pitchFamily="34" charset="0"/>
              </a:defRPr>
            </a:lvl4pPr>
            <a:lvl5pPr algn="l" rtl="0" eaLnBrk="0" fontAlgn="base" hangingPunct="0">
              <a:spcBef>
                <a:spcPct val="0"/>
              </a:spcBef>
              <a:spcAft>
                <a:spcPct val="0"/>
              </a:spcAft>
              <a:defRPr sz="4000">
                <a:solidFill>
                  <a:schemeClr val="bg1"/>
                </a:solidFill>
                <a:latin typeface="Arial" panose="020B0604020202020204" pitchFamily="34" charset="0"/>
              </a:defRPr>
            </a:lvl5pPr>
            <a:lvl6pPr marL="457200" algn="l" rtl="0" fontAlgn="base">
              <a:spcBef>
                <a:spcPct val="0"/>
              </a:spcBef>
              <a:spcAft>
                <a:spcPct val="0"/>
              </a:spcAft>
              <a:defRPr sz="4000">
                <a:solidFill>
                  <a:schemeClr val="bg1"/>
                </a:solidFill>
                <a:latin typeface="Arial" panose="020B0604020202020204" pitchFamily="34" charset="0"/>
              </a:defRPr>
            </a:lvl6pPr>
            <a:lvl7pPr marL="914400" algn="l" rtl="0" fontAlgn="base">
              <a:spcBef>
                <a:spcPct val="0"/>
              </a:spcBef>
              <a:spcAft>
                <a:spcPct val="0"/>
              </a:spcAft>
              <a:defRPr sz="4000">
                <a:solidFill>
                  <a:schemeClr val="bg1"/>
                </a:solidFill>
                <a:latin typeface="Arial" panose="020B0604020202020204" pitchFamily="34" charset="0"/>
              </a:defRPr>
            </a:lvl7pPr>
            <a:lvl8pPr marL="1371600" algn="l" rtl="0" fontAlgn="base">
              <a:spcBef>
                <a:spcPct val="0"/>
              </a:spcBef>
              <a:spcAft>
                <a:spcPct val="0"/>
              </a:spcAft>
              <a:defRPr sz="4000">
                <a:solidFill>
                  <a:schemeClr val="bg1"/>
                </a:solidFill>
                <a:latin typeface="Arial" panose="020B0604020202020204" pitchFamily="34" charset="0"/>
              </a:defRPr>
            </a:lvl8pPr>
            <a:lvl9pPr marL="1828800" algn="l" rtl="0" fontAlgn="base">
              <a:spcBef>
                <a:spcPct val="0"/>
              </a:spcBef>
              <a:spcAft>
                <a:spcPct val="0"/>
              </a:spcAft>
              <a:defRPr sz="4000">
                <a:solidFill>
                  <a:schemeClr val="bg1"/>
                </a:solidFill>
                <a:latin typeface="Arial" panose="020B0604020202020204" pitchFamily="34" charset="0"/>
              </a:defRPr>
            </a:lvl9pPr>
          </a:lstStyle>
          <a:p>
            <a:pPr algn="ctr" eaLnBrk="1" fontAlgn="auto" hangingPunct="1">
              <a:lnSpc>
                <a:spcPct val="150000"/>
              </a:lnSpc>
              <a:spcBef>
                <a:spcPts val="0"/>
              </a:spcBef>
              <a:spcAft>
                <a:spcPts val="0"/>
              </a:spcAft>
              <a:defRPr/>
            </a:pPr>
            <a:r>
              <a:rPr lang="en-US" altLang="zh-TW" sz="2400" b="1" dirty="0" smtClean="0">
                <a:solidFill>
                  <a:srgbClr val="C00000"/>
                </a:solidFill>
                <a:latin typeface="Times New Roman" panose="02020603050405020304" pitchFamily="18" charset="0"/>
                <a:cs typeface="Times New Roman" panose="02020603050405020304" pitchFamily="18" charset="0"/>
              </a:rPr>
              <a:t>II. </a:t>
            </a:r>
            <a:r>
              <a:rPr lang="en-US" altLang="vi-VN" sz="2400" b="1" kern="0" dirty="0" smtClean="0">
                <a:solidFill>
                  <a:srgbClr val="C00000"/>
                </a:solidFill>
                <a:latin typeface="Times New Roman" panose="02020603050405020304" pitchFamily="18" charset="0"/>
                <a:cs typeface="Times New Roman" panose="02020603050405020304" pitchFamily="18" charset="0"/>
              </a:rPr>
              <a:t>CÁC </a:t>
            </a:r>
            <a:r>
              <a:rPr lang="en-US" altLang="vi-VN" sz="2400" b="1" kern="0" dirty="0">
                <a:solidFill>
                  <a:srgbClr val="C00000"/>
                </a:solidFill>
                <a:latin typeface="Times New Roman" panose="02020603050405020304" pitchFamily="18" charset="0"/>
                <a:cs typeface="Times New Roman" panose="02020603050405020304" pitchFamily="18" charset="0"/>
              </a:rPr>
              <a:t>PHƯƠNG TIỆN DIỄN ĐẠT VÀ ĐẶC TRƯNG CỦA NGÔN NGỮ BÁO CHÍ</a:t>
            </a:r>
            <a:endParaRPr lang="zh-TW" altLang="en-US" sz="2800" b="1" dirty="0" smtClean="0">
              <a:solidFill>
                <a:srgbClr val="C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441388" y="1121693"/>
            <a:ext cx="6183103" cy="523220"/>
          </a:xfrm>
          <a:prstGeom prst="rect">
            <a:avLst/>
          </a:prstGeom>
        </p:spPr>
        <p:txBody>
          <a:bodyPr wrap="none">
            <a:spAutoFit/>
          </a:bodyPr>
          <a:lstStyle/>
          <a:p>
            <a:pPr>
              <a:defRPr/>
            </a:pPr>
            <a:r>
              <a:rPr lang="en-US" altLang="vi-VN" sz="2800" b="1" i="1" kern="0" dirty="0" smtClean="0">
                <a:solidFill>
                  <a:srgbClr val="1D528D"/>
                </a:solidFill>
                <a:latin typeface="Times New Roman" panose="02020603050405020304" pitchFamily="18" charset="0"/>
                <a:cs typeface="Times New Roman" panose="02020603050405020304" pitchFamily="18" charset="0"/>
              </a:rPr>
              <a:t>2. </a:t>
            </a:r>
            <a:r>
              <a:rPr lang="en-US" altLang="vi-VN" sz="2800" b="1" i="1" kern="0" dirty="0" err="1" smtClean="0">
                <a:solidFill>
                  <a:srgbClr val="1D528D"/>
                </a:solidFill>
                <a:latin typeface="Times New Roman" panose="02020603050405020304" pitchFamily="18" charset="0"/>
                <a:cs typeface="Times New Roman" panose="02020603050405020304" pitchFamily="18" charset="0"/>
              </a:rPr>
              <a:t>Các</a:t>
            </a:r>
            <a:r>
              <a:rPr lang="en-US" altLang="vi-VN" sz="2800" b="1" i="1" kern="0" dirty="0" smtClean="0">
                <a:solidFill>
                  <a:srgbClr val="1D528D"/>
                </a:solidFill>
                <a:latin typeface="Times New Roman" panose="02020603050405020304" pitchFamily="18" charset="0"/>
                <a:cs typeface="Times New Roman" panose="02020603050405020304" pitchFamily="18" charset="0"/>
              </a:rPr>
              <a:t> </a:t>
            </a:r>
            <a:r>
              <a:rPr lang="en-US" altLang="vi-VN" sz="2800" b="1" i="1" kern="0" dirty="0" err="1" smtClean="0">
                <a:solidFill>
                  <a:srgbClr val="1D528D"/>
                </a:solidFill>
                <a:latin typeface="Times New Roman" panose="02020603050405020304" pitchFamily="18" charset="0"/>
                <a:cs typeface="Times New Roman" panose="02020603050405020304" pitchFamily="18" charset="0"/>
              </a:rPr>
              <a:t>đặc</a:t>
            </a:r>
            <a:r>
              <a:rPr lang="en-US" altLang="vi-VN" sz="2800" b="1" i="1" kern="0" dirty="0" smtClean="0">
                <a:solidFill>
                  <a:srgbClr val="1D528D"/>
                </a:solidFill>
                <a:latin typeface="Times New Roman" panose="02020603050405020304" pitchFamily="18" charset="0"/>
                <a:cs typeface="Times New Roman" panose="02020603050405020304" pitchFamily="18" charset="0"/>
              </a:rPr>
              <a:t> </a:t>
            </a:r>
            <a:r>
              <a:rPr lang="en-US" altLang="vi-VN" sz="2800" b="1" i="1" kern="0" dirty="0" err="1" smtClean="0">
                <a:solidFill>
                  <a:srgbClr val="1D528D"/>
                </a:solidFill>
                <a:latin typeface="Times New Roman" panose="02020603050405020304" pitchFamily="18" charset="0"/>
                <a:cs typeface="Times New Roman" panose="02020603050405020304" pitchFamily="18" charset="0"/>
              </a:rPr>
              <a:t>trưng</a:t>
            </a:r>
            <a:r>
              <a:rPr lang="en-US" altLang="vi-VN" sz="2800" b="1" i="1" kern="0" dirty="0" smtClean="0">
                <a:solidFill>
                  <a:srgbClr val="1D528D"/>
                </a:solidFill>
                <a:latin typeface="Times New Roman" panose="02020603050405020304" pitchFamily="18" charset="0"/>
                <a:cs typeface="Times New Roman" panose="02020603050405020304" pitchFamily="18" charset="0"/>
              </a:rPr>
              <a:t> </a:t>
            </a:r>
            <a:r>
              <a:rPr lang="en-US" altLang="vi-VN" sz="2800" b="1" i="1" kern="0" dirty="0" err="1" smtClean="0">
                <a:solidFill>
                  <a:srgbClr val="1D528D"/>
                </a:solidFill>
                <a:latin typeface="Times New Roman" panose="02020603050405020304" pitchFamily="18" charset="0"/>
                <a:cs typeface="Times New Roman" panose="02020603050405020304" pitchFamily="18" charset="0"/>
              </a:rPr>
              <a:t>của</a:t>
            </a:r>
            <a:r>
              <a:rPr lang="en-US" altLang="vi-VN" sz="2800" b="1" i="1" kern="0" dirty="0" smtClean="0">
                <a:solidFill>
                  <a:srgbClr val="1D528D"/>
                </a:solidFill>
                <a:latin typeface="Times New Roman" panose="02020603050405020304" pitchFamily="18" charset="0"/>
                <a:cs typeface="Times New Roman" panose="02020603050405020304" pitchFamily="18" charset="0"/>
              </a:rPr>
              <a:t> </a:t>
            </a:r>
            <a:r>
              <a:rPr lang="en-US" altLang="vi-VN" sz="2800" b="1" i="1" kern="0" dirty="0" err="1" smtClean="0">
                <a:solidFill>
                  <a:srgbClr val="1D528D"/>
                </a:solidFill>
                <a:latin typeface="Times New Roman" panose="02020603050405020304" pitchFamily="18" charset="0"/>
                <a:cs typeface="Times New Roman" panose="02020603050405020304" pitchFamily="18" charset="0"/>
              </a:rPr>
              <a:t>ngôn</a:t>
            </a:r>
            <a:r>
              <a:rPr lang="en-US" altLang="vi-VN" sz="2800" b="1" i="1" kern="0" dirty="0" smtClean="0">
                <a:solidFill>
                  <a:srgbClr val="1D528D"/>
                </a:solidFill>
                <a:latin typeface="Times New Roman" panose="02020603050405020304" pitchFamily="18" charset="0"/>
                <a:cs typeface="Times New Roman" panose="02020603050405020304" pitchFamily="18" charset="0"/>
              </a:rPr>
              <a:t> </a:t>
            </a:r>
            <a:r>
              <a:rPr lang="en-US" altLang="vi-VN" sz="2800" b="1" i="1" kern="0" dirty="0" err="1" smtClean="0">
                <a:solidFill>
                  <a:srgbClr val="1D528D"/>
                </a:solidFill>
                <a:latin typeface="Times New Roman" panose="02020603050405020304" pitchFamily="18" charset="0"/>
                <a:cs typeface="Times New Roman" panose="02020603050405020304" pitchFamily="18" charset="0"/>
              </a:rPr>
              <a:t>ngữ</a:t>
            </a:r>
            <a:r>
              <a:rPr lang="en-US" altLang="vi-VN" sz="2800" b="1" i="1" kern="0" dirty="0" smtClean="0">
                <a:solidFill>
                  <a:srgbClr val="1D528D"/>
                </a:solidFill>
                <a:latin typeface="Times New Roman" panose="02020603050405020304" pitchFamily="18" charset="0"/>
                <a:cs typeface="Times New Roman" panose="02020603050405020304" pitchFamily="18" charset="0"/>
              </a:rPr>
              <a:t> </a:t>
            </a:r>
            <a:r>
              <a:rPr lang="en-US" altLang="vi-VN" sz="2800" b="1" i="1" kern="0" dirty="0" err="1" smtClean="0">
                <a:solidFill>
                  <a:srgbClr val="1D528D"/>
                </a:solidFill>
                <a:latin typeface="Times New Roman" panose="02020603050405020304" pitchFamily="18" charset="0"/>
                <a:cs typeface="Times New Roman" panose="02020603050405020304" pitchFamily="18" charset="0"/>
              </a:rPr>
              <a:t>báo</a:t>
            </a:r>
            <a:r>
              <a:rPr lang="en-US" altLang="vi-VN" sz="2800" b="1" i="1" kern="0" dirty="0" smtClean="0">
                <a:solidFill>
                  <a:srgbClr val="1D528D"/>
                </a:solidFill>
                <a:latin typeface="Times New Roman" panose="02020603050405020304" pitchFamily="18" charset="0"/>
                <a:cs typeface="Times New Roman" panose="02020603050405020304" pitchFamily="18" charset="0"/>
              </a:rPr>
              <a:t> </a:t>
            </a:r>
            <a:r>
              <a:rPr lang="en-US" altLang="vi-VN" sz="2800" b="1" i="1" kern="0" dirty="0" err="1" smtClean="0">
                <a:solidFill>
                  <a:srgbClr val="1D528D"/>
                </a:solidFill>
                <a:latin typeface="Times New Roman" panose="02020603050405020304" pitchFamily="18" charset="0"/>
                <a:cs typeface="Times New Roman" panose="02020603050405020304" pitchFamily="18" charset="0"/>
              </a:rPr>
              <a:t>chí</a:t>
            </a:r>
            <a:r>
              <a:rPr lang="en-US" altLang="vi-VN" sz="2800" b="1" i="1" kern="0" dirty="0" smtClean="0">
                <a:solidFill>
                  <a:srgbClr val="1D528D"/>
                </a:solidFill>
                <a:latin typeface="Times New Roman" panose="02020603050405020304" pitchFamily="18" charset="0"/>
                <a:cs typeface="Times New Roman" panose="02020603050405020304" pitchFamily="18" charset="0"/>
              </a:rPr>
              <a:t> </a:t>
            </a:r>
            <a:endParaRPr lang="en-US" sz="1200" b="1" i="1" kern="0" dirty="0" smtClean="0">
              <a:solidFill>
                <a:sysClr val="windowText" lastClr="000000"/>
              </a:solidFill>
            </a:endParaRPr>
          </a:p>
        </p:txBody>
      </p:sp>
      <p:sp>
        <p:nvSpPr>
          <p:cNvPr id="10" name="Rectangle 9"/>
          <p:cNvSpPr>
            <a:spLocks noChangeArrowheads="1"/>
          </p:cNvSpPr>
          <p:nvPr/>
        </p:nvSpPr>
        <p:spPr bwMode="auto">
          <a:xfrm>
            <a:off x="558786" y="1770996"/>
            <a:ext cx="10160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175" indent="-3175" fontAlgn="base">
              <a:spcBef>
                <a:spcPct val="20000"/>
              </a:spcBef>
              <a:spcAft>
                <a:spcPct val="0"/>
              </a:spcAft>
              <a:buFont typeface="Wingdings" panose="05000000000000000000" pitchFamily="2" charset="2"/>
              <a:buNone/>
            </a:pPr>
            <a:r>
              <a:rPr lang="en-US" altLang="vi-VN" sz="2800" b="1" kern="0" dirty="0" smtClean="0">
                <a:solidFill>
                  <a:srgbClr val="C00000"/>
                </a:solidFill>
                <a:latin typeface="Times New Roman" panose="02020603050405020304" pitchFamily="18" charset="0"/>
                <a:cs typeface="Times New Roman" panose="02020603050405020304" pitchFamily="18" charset="0"/>
              </a:rPr>
              <a:t>b. </a:t>
            </a:r>
            <a:r>
              <a:rPr lang="en-US" altLang="vi-VN" sz="2800" b="1" kern="0" dirty="0" err="1" smtClean="0">
                <a:solidFill>
                  <a:srgbClr val="C00000"/>
                </a:solidFill>
                <a:latin typeface="Times New Roman" panose="02020603050405020304" pitchFamily="18" charset="0"/>
                <a:cs typeface="Times New Roman" panose="02020603050405020304" pitchFamily="18" charset="0"/>
              </a:rPr>
              <a:t>Tính</a:t>
            </a:r>
            <a:r>
              <a:rPr lang="en-US" altLang="vi-VN" sz="2800" b="1" kern="0" dirty="0" smtClean="0">
                <a:solidFill>
                  <a:srgbClr val="C00000"/>
                </a:solidFill>
                <a:latin typeface="Times New Roman" panose="02020603050405020304" pitchFamily="18" charset="0"/>
                <a:cs typeface="Times New Roman" panose="02020603050405020304" pitchFamily="18" charset="0"/>
              </a:rPr>
              <a:t> </a:t>
            </a:r>
            <a:r>
              <a:rPr lang="en-US" altLang="vi-VN" sz="2800" b="1" kern="0" dirty="0" err="1" smtClean="0">
                <a:solidFill>
                  <a:srgbClr val="C00000"/>
                </a:solidFill>
                <a:latin typeface="Times New Roman" panose="02020603050405020304" pitchFamily="18" charset="0"/>
                <a:cs typeface="Times New Roman" panose="02020603050405020304" pitchFamily="18" charset="0"/>
              </a:rPr>
              <a:t>hấp</a:t>
            </a:r>
            <a:r>
              <a:rPr lang="en-US" altLang="vi-VN" sz="2800" b="1" kern="0" dirty="0" smtClean="0">
                <a:solidFill>
                  <a:srgbClr val="C00000"/>
                </a:solidFill>
                <a:latin typeface="Times New Roman" panose="02020603050405020304" pitchFamily="18" charset="0"/>
                <a:cs typeface="Times New Roman" panose="02020603050405020304" pitchFamily="18" charset="0"/>
              </a:rPr>
              <a:t> </a:t>
            </a:r>
            <a:r>
              <a:rPr lang="en-US" altLang="vi-VN" sz="2800" b="1" kern="0" dirty="0" err="1" smtClean="0">
                <a:solidFill>
                  <a:srgbClr val="C00000"/>
                </a:solidFill>
                <a:latin typeface="Times New Roman" panose="02020603050405020304" pitchFamily="18" charset="0"/>
                <a:cs typeface="Times New Roman" panose="02020603050405020304" pitchFamily="18" charset="0"/>
              </a:rPr>
              <a:t>dẫn</a:t>
            </a:r>
            <a:endParaRPr lang="en-US" altLang="vi-VN" sz="2800" b="1" kern="0" dirty="0" smtClean="0">
              <a:solidFill>
                <a:srgbClr val="C00000"/>
              </a:solidFill>
              <a:latin typeface="Times New Roman" panose="02020603050405020304" pitchFamily="18" charset="0"/>
              <a:cs typeface="Times New Roman" panose="02020603050405020304" pitchFamily="18" charset="0"/>
            </a:endParaRPr>
          </a:p>
        </p:txBody>
      </p:sp>
      <p:sp>
        <p:nvSpPr>
          <p:cNvPr id="6" name="Rectangle 7"/>
          <p:cNvSpPr>
            <a:spLocks noChangeArrowheads="1"/>
          </p:cNvSpPr>
          <p:nvPr/>
        </p:nvSpPr>
        <p:spPr bwMode="auto">
          <a:xfrm>
            <a:off x="472920" y="2422662"/>
            <a:ext cx="1120932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175" indent="-3175" algn="just" fontAlgn="base">
              <a:lnSpc>
                <a:spcPct val="150000"/>
              </a:lnSpc>
              <a:spcBef>
                <a:spcPct val="20000"/>
              </a:spcBef>
              <a:spcAft>
                <a:spcPct val="0"/>
              </a:spcAft>
              <a:buFont typeface="Wingdings" panose="05000000000000000000" pitchFamily="2" charset="2"/>
              <a:buNone/>
            </a:pPr>
            <a:r>
              <a:rPr lang="en-US" altLang="vi-VN" sz="2800" dirty="0" smtClean="0">
                <a:latin typeface="Times New Roman" panose="02020603050405020304" pitchFamily="18" charset="0"/>
                <a:cs typeface="Times New Roman" panose="02020603050405020304" pitchFamily="18" charset="0"/>
              </a:rPr>
              <a:t>- Tin </a:t>
            </a:r>
            <a:r>
              <a:rPr lang="en-US" altLang="vi-VN" sz="2800" dirty="0" err="1" smtClean="0">
                <a:latin typeface="Times New Roman" panose="02020603050405020304" pitchFamily="18" charset="0"/>
                <a:cs typeface="Times New Roman" panose="02020603050405020304" pitchFamily="18" charset="0"/>
              </a:rPr>
              <a:t>tức</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sự</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kiện</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liên</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quan</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trực</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tiếp</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đến</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vận</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mệnh</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của</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mỗi</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người</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của</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cộng</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đồng</a:t>
            </a:r>
            <a:r>
              <a:rPr lang="en-US" altLang="vi-VN" sz="2800" dirty="0" smtClean="0">
                <a:latin typeface="Times New Roman" panose="02020603050405020304" pitchFamily="18" charset="0"/>
                <a:cs typeface="Times New Roman" panose="02020603050405020304" pitchFamily="18" charset="0"/>
              </a:rPr>
              <a:t>.</a:t>
            </a:r>
            <a:endParaRPr lang="en-US" altLang="vi-VN" sz="2800" dirty="0" smtClean="0">
              <a:latin typeface="Times New Roman" panose="02020603050405020304" pitchFamily="18" charset="0"/>
              <a:cs typeface="Times New Roman" panose="02020603050405020304" pitchFamily="18" charset="0"/>
            </a:endParaRPr>
          </a:p>
          <a:p>
            <a:pPr marL="3175" indent="-3175" algn="just" fontAlgn="base">
              <a:lnSpc>
                <a:spcPct val="150000"/>
              </a:lnSpc>
              <a:spcBef>
                <a:spcPct val="20000"/>
              </a:spcBef>
              <a:spcAft>
                <a:spcPct val="0"/>
              </a:spcAft>
              <a:buFont typeface="Wingdings" panose="05000000000000000000" pitchFamily="2" charset="2"/>
              <a:buNone/>
            </a:pP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Hình</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thức</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trình</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bày</a:t>
            </a:r>
            <a:r>
              <a:rPr lang="en-US" altLang="vi-VN" sz="2800" dirty="0" smtClean="0">
                <a:latin typeface="Times New Roman" panose="02020603050405020304" pitchFamily="18" charset="0"/>
                <a:cs typeface="Times New Roman" panose="02020603050405020304" pitchFamily="18" charset="0"/>
              </a:rPr>
              <a:t>.</a:t>
            </a:r>
            <a:endParaRPr lang="en-US" altLang="vi-VN" sz="28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2637" y="445998"/>
            <a:ext cx="10974388" cy="369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TIN 8 | THCS Âu L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8979" y="3305825"/>
            <a:ext cx="4392886" cy="3552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p:nvPr/>
        </p:nvSpPr>
        <p:spPr bwMode="gray">
          <a:xfrm>
            <a:off x="409903" y="176086"/>
            <a:ext cx="11477297" cy="722548"/>
          </a:xfrm>
          <a:prstGeom prst="rect">
            <a:avLst/>
          </a:prstGeom>
          <a:solidFill>
            <a:srgbClr val="5B9BD5">
              <a:lumMod val="20000"/>
              <a:lumOff val="8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panose="020B0604020202020204" pitchFamily="34" charset="0"/>
              </a:defRPr>
            </a:lvl2pPr>
            <a:lvl3pPr algn="l" rtl="0" eaLnBrk="0" fontAlgn="base" hangingPunct="0">
              <a:spcBef>
                <a:spcPct val="0"/>
              </a:spcBef>
              <a:spcAft>
                <a:spcPct val="0"/>
              </a:spcAft>
              <a:defRPr sz="4000">
                <a:solidFill>
                  <a:schemeClr val="bg1"/>
                </a:solidFill>
                <a:latin typeface="Arial" panose="020B0604020202020204" pitchFamily="34" charset="0"/>
              </a:defRPr>
            </a:lvl3pPr>
            <a:lvl4pPr algn="l" rtl="0" eaLnBrk="0" fontAlgn="base" hangingPunct="0">
              <a:spcBef>
                <a:spcPct val="0"/>
              </a:spcBef>
              <a:spcAft>
                <a:spcPct val="0"/>
              </a:spcAft>
              <a:defRPr sz="4000">
                <a:solidFill>
                  <a:schemeClr val="bg1"/>
                </a:solidFill>
                <a:latin typeface="Arial" panose="020B0604020202020204" pitchFamily="34" charset="0"/>
              </a:defRPr>
            </a:lvl4pPr>
            <a:lvl5pPr algn="l" rtl="0" eaLnBrk="0" fontAlgn="base" hangingPunct="0">
              <a:spcBef>
                <a:spcPct val="0"/>
              </a:spcBef>
              <a:spcAft>
                <a:spcPct val="0"/>
              </a:spcAft>
              <a:defRPr sz="4000">
                <a:solidFill>
                  <a:schemeClr val="bg1"/>
                </a:solidFill>
                <a:latin typeface="Arial" panose="020B0604020202020204" pitchFamily="34" charset="0"/>
              </a:defRPr>
            </a:lvl5pPr>
            <a:lvl6pPr marL="457200" algn="l" rtl="0" fontAlgn="base">
              <a:spcBef>
                <a:spcPct val="0"/>
              </a:spcBef>
              <a:spcAft>
                <a:spcPct val="0"/>
              </a:spcAft>
              <a:defRPr sz="4000">
                <a:solidFill>
                  <a:schemeClr val="bg1"/>
                </a:solidFill>
                <a:latin typeface="Arial" panose="020B0604020202020204" pitchFamily="34" charset="0"/>
              </a:defRPr>
            </a:lvl6pPr>
            <a:lvl7pPr marL="914400" algn="l" rtl="0" fontAlgn="base">
              <a:spcBef>
                <a:spcPct val="0"/>
              </a:spcBef>
              <a:spcAft>
                <a:spcPct val="0"/>
              </a:spcAft>
              <a:defRPr sz="4000">
                <a:solidFill>
                  <a:schemeClr val="bg1"/>
                </a:solidFill>
                <a:latin typeface="Arial" panose="020B0604020202020204" pitchFamily="34" charset="0"/>
              </a:defRPr>
            </a:lvl7pPr>
            <a:lvl8pPr marL="1371600" algn="l" rtl="0" fontAlgn="base">
              <a:spcBef>
                <a:spcPct val="0"/>
              </a:spcBef>
              <a:spcAft>
                <a:spcPct val="0"/>
              </a:spcAft>
              <a:defRPr sz="4000">
                <a:solidFill>
                  <a:schemeClr val="bg1"/>
                </a:solidFill>
                <a:latin typeface="Arial" panose="020B0604020202020204" pitchFamily="34" charset="0"/>
              </a:defRPr>
            </a:lvl8pPr>
            <a:lvl9pPr marL="1828800" algn="l" rtl="0" fontAlgn="base">
              <a:spcBef>
                <a:spcPct val="0"/>
              </a:spcBef>
              <a:spcAft>
                <a:spcPct val="0"/>
              </a:spcAft>
              <a:defRPr sz="4000">
                <a:solidFill>
                  <a:schemeClr val="bg1"/>
                </a:solidFill>
                <a:latin typeface="Arial" panose="020B0604020202020204" pitchFamily="34" charset="0"/>
              </a:defRPr>
            </a:lvl9pPr>
          </a:lstStyle>
          <a:p>
            <a:pPr algn="ctr" eaLnBrk="1" fontAlgn="auto" hangingPunct="1">
              <a:lnSpc>
                <a:spcPct val="150000"/>
              </a:lnSpc>
              <a:spcBef>
                <a:spcPts val="0"/>
              </a:spcBef>
              <a:spcAft>
                <a:spcPts val="0"/>
              </a:spcAft>
              <a:defRPr/>
            </a:pPr>
            <a:r>
              <a:rPr lang="en-US" altLang="zh-TW" sz="2800" b="1" dirty="0" smtClean="0">
                <a:solidFill>
                  <a:srgbClr val="C00000"/>
                </a:solidFill>
                <a:latin typeface="Times New Roman" panose="02020603050405020304" pitchFamily="18" charset="0"/>
                <a:cs typeface="Times New Roman" panose="02020603050405020304" pitchFamily="18" charset="0"/>
              </a:rPr>
              <a:t>III. LUYỆN TẬP</a:t>
            </a:r>
            <a:endParaRPr lang="zh-TW" altLang="en-US" sz="3200" b="1" dirty="0" smtClean="0">
              <a:solidFill>
                <a:srgbClr val="C00000"/>
              </a:solidFill>
              <a:latin typeface="Times New Roman" panose="02020603050405020304" pitchFamily="18" charset="0"/>
              <a:cs typeface="Times New Roman" panose="02020603050405020304" pitchFamily="18" charset="0"/>
            </a:endParaRPr>
          </a:p>
        </p:txBody>
      </p:sp>
      <p:pic>
        <p:nvPicPr>
          <p:cNvPr id="6" name="Picture 2" descr="Lindo librito de lectura chico — Ilustración de stock | Ý tưởng tự làm,  Giáo dục, Ý tưởng lớp học"/>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704786" y="5424208"/>
            <a:ext cx="1282255" cy="132342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20262" y="1063044"/>
            <a:ext cx="11130455" cy="5586145"/>
          </a:xfrm>
          <a:prstGeom prst="rect">
            <a:avLst/>
          </a:prstGeom>
        </p:spPr>
        <p:txBody>
          <a:bodyPr wrap="square">
            <a:spAutoFit/>
          </a:bodyPr>
          <a:lstStyle/>
          <a:p>
            <a:pPr algn="just">
              <a:lnSpc>
                <a:spcPct val="150000"/>
              </a:lnSpc>
            </a:pPr>
            <a:r>
              <a:rPr lang="vi-VN" sz="2800" b="1" dirty="0">
                <a:solidFill>
                  <a:srgbClr val="008000"/>
                </a:solidFill>
                <a:latin typeface="+mj-lt"/>
              </a:rPr>
              <a:t>Bài 1 (trang 145 sgk ngữ văn 11 tập </a:t>
            </a:r>
            <a:r>
              <a:rPr lang="vi-VN" sz="2800" b="1" dirty="0" smtClean="0">
                <a:solidFill>
                  <a:srgbClr val="008000"/>
                </a:solidFill>
                <a:latin typeface="+mj-lt"/>
              </a:rPr>
              <a:t>1)</a:t>
            </a:r>
            <a:r>
              <a:rPr lang="en-US" sz="2800" dirty="0" smtClean="0">
                <a:solidFill>
                  <a:srgbClr val="000000"/>
                </a:solidFill>
                <a:latin typeface="+mj-lt"/>
              </a:rPr>
              <a:t>: </a:t>
            </a:r>
            <a:r>
              <a:rPr lang="vi-VN" sz="2600" i="1" dirty="0" smtClean="0">
                <a:solidFill>
                  <a:srgbClr val="000000"/>
                </a:solidFill>
                <a:latin typeface="+mj-lt"/>
              </a:rPr>
              <a:t>Bản </a:t>
            </a:r>
            <a:r>
              <a:rPr lang="vi-VN" sz="2600" i="1" dirty="0">
                <a:solidFill>
                  <a:srgbClr val="000000"/>
                </a:solidFill>
                <a:latin typeface="+mj-lt"/>
              </a:rPr>
              <a:t>tin ngắn nêu việc An Giang đón nhận danh hiệu di tích lịch sử cấp quốc gia Ô Tà Sóc, có những đặc trưng phong cách ngôn ngữ báo chí</a:t>
            </a:r>
            <a:r>
              <a:rPr lang="vi-VN" sz="2600" i="1" dirty="0" smtClean="0">
                <a:solidFill>
                  <a:srgbClr val="000000"/>
                </a:solidFill>
                <a:latin typeface="+mj-lt"/>
              </a:rPr>
              <a:t>:</a:t>
            </a:r>
            <a:endParaRPr lang="en-US" sz="2600" i="1" dirty="0" smtClean="0">
              <a:solidFill>
                <a:srgbClr val="000000"/>
              </a:solidFill>
              <a:latin typeface="+mj-lt"/>
            </a:endParaRPr>
          </a:p>
          <a:p>
            <a:pPr lvl="0" algn="just">
              <a:lnSpc>
                <a:spcPct val="150000"/>
              </a:lnSpc>
            </a:pPr>
            <a:r>
              <a:rPr lang="vi-VN" sz="2600" dirty="0">
                <a:solidFill>
                  <a:srgbClr val="000000"/>
                </a:solidFill>
                <a:latin typeface="+mj-lt"/>
              </a:rPr>
              <a:t>- Thông tin được cập nhật chính xác, rõ ràng, có thời gian </a:t>
            </a:r>
            <a:r>
              <a:rPr lang="vi-VN" sz="2600" dirty="0" smtClean="0">
                <a:solidFill>
                  <a:srgbClr val="000000"/>
                </a:solidFill>
                <a:latin typeface="+mj-lt"/>
              </a:rPr>
              <a:t>(3/2</a:t>
            </a:r>
            <a:r>
              <a:rPr lang="vi-VN" sz="2600" dirty="0">
                <a:solidFill>
                  <a:srgbClr val="000000"/>
                </a:solidFill>
                <a:latin typeface="+mj-lt"/>
              </a:rPr>
              <a:t>), địa điểm (An Giang,…), cơ quan cấp, nơi nhận</a:t>
            </a:r>
            <a:endParaRPr lang="vi-VN" sz="2600" dirty="0">
              <a:solidFill>
                <a:srgbClr val="000000"/>
              </a:solidFill>
              <a:latin typeface="+mj-lt"/>
            </a:endParaRPr>
          </a:p>
          <a:p>
            <a:pPr lvl="0" algn="just">
              <a:lnSpc>
                <a:spcPct val="150000"/>
              </a:lnSpc>
            </a:pPr>
            <a:r>
              <a:rPr lang="vi-VN" sz="2600" dirty="0">
                <a:solidFill>
                  <a:srgbClr val="000000"/>
                </a:solidFill>
                <a:latin typeface="+mj-lt"/>
              </a:rPr>
              <a:t>- Ngôn ngữ ngắn gọn, giàu thông tin</a:t>
            </a:r>
            <a:endParaRPr lang="vi-VN" sz="2600" dirty="0">
              <a:solidFill>
                <a:srgbClr val="000000"/>
              </a:solidFill>
              <a:latin typeface="+mj-lt"/>
            </a:endParaRPr>
          </a:p>
          <a:p>
            <a:pPr lvl="0" algn="just">
              <a:lnSpc>
                <a:spcPct val="150000"/>
              </a:lnSpc>
            </a:pPr>
            <a:r>
              <a:rPr lang="vi-VN" sz="2600" dirty="0">
                <a:solidFill>
                  <a:srgbClr val="000000"/>
                </a:solidFill>
                <a:latin typeface="+mj-lt"/>
              </a:rPr>
              <a:t>- Đoạn tin gợi được sự hấp dẫn nhất định lời giới thiệu cung cấp thông tin khá ngắn </a:t>
            </a:r>
            <a:r>
              <a:rPr lang="vi-VN" sz="2600" dirty="0" smtClean="0">
                <a:solidFill>
                  <a:srgbClr val="000000"/>
                </a:solidFill>
                <a:latin typeface="+mj-lt"/>
              </a:rPr>
              <a:t>gọn</a:t>
            </a:r>
            <a:r>
              <a:rPr lang="en-US" sz="2600" dirty="0" smtClean="0">
                <a:solidFill>
                  <a:srgbClr val="000000"/>
                </a:solidFill>
                <a:latin typeface="+mj-lt"/>
              </a:rPr>
              <a:t>.</a:t>
            </a:r>
            <a:endParaRPr lang="vi-VN" sz="2600" dirty="0">
              <a:solidFill>
                <a:srgbClr val="000000"/>
              </a:solidFill>
              <a:latin typeface="+mj-lt"/>
            </a:endParaRPr>
          </a:p>
          <a:p>
            <a:pPr algn="just">
              <a:lnSpc>
                <a:spcPct val="150000"/>
              </a:lnSpc>
            </a:pPr>
            <a:endParaRPr lang="vi-VN" sz="2800" b="0" i="1" dirty="0">
              <a:solidFill>
                <a:srgbClr val="000000"/>
              </a:solidFill>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down)">
                                      <p:cBhvr>
                                        <p:cTn id="15" dur="500"/>
                                        <p:tgtEl>
                                          <p:spTgt spid="7">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wipe(down)">
                                      <p:cBhvr>
                                        <p:cTn id="18"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N 8 | THCS Âu Lạ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98979" y="3305825"/>
            <a:ext cx="4392886" cy="35521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104" y="522321"/>
            <a:ext cx="8172724"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Footer Placeholder 3"/>
          <p:cNvSpPr>
            <a:spLocks noGrp="1"/>
          </p:cNvSpPr>
          <p:nvPr>
            <p:ph type="ftr" sz="quarter" idx="10"/>
          </p:nvPr>
        </p:nvSpPr>
        <p:spPr>
          <a:xfrm>
            <a:off x="1488289" y="508630"/>
            <a:ext cx="8948434" cy="1320120"/>
          </a:xfrm>
        </p:spPr>
        <p:txBody>
          <a:bodyPr/>
          <a:lstStyle/>
          <a:p>
            <a:pPr algn="ctr">
              <a:defRPr/>
            </a:pPr>
            <a:r>
              <a:rPr lang="en-US" sz="13800" dirty="0" err="1" smtClean="0">
                <a:solidFill>
                  <a:schemeClr val="tx2"/>
                </a:solidFill>
                <a:latin typeface="Amazone" pitchFamily="66" charset="0"/>
              </a:rPr>
              <a:t>Khởi</a:t>
            </a:r>
            <a:r>
              <a:rPr lang="en-US" sz="13800" dirty="0" smtClean="0">
                <a:solidFill>
                  <a:schemeClr val="tx2"/>
                </a:solidFill>
                <a:latin typeface="Amazone" pitchFamily="66" charset="0"/>
              </a:rPr>
              <a:t> </a:t>
            </a:r>
            <a:r>
              <a:rPr lang="en-US" sz="13800" dirty="0" err="1" smtClean="0">
                <a:solidFill>
                  <a:schemeClr val="tx2"/>
                </a:solidFill>
                <a:latin typeface="Amazone" pitchFamily="66" charset="0"/>
              </a:rPr>
              <a:t>động</a:t>
            </a:r>
            <a:endParaRPr lang="en-US" sz="13800" dirty="0">
              <a:solidFill>
                <a:schemeClr val="tx2"/>
              </a:solidFill>
              <a:latin typeface="Amazone" pitchFamily="66" charset="0"/>
            </a:endParaRPr>
          </a:p>
        </p:txBody>
      </p:sp>
      <p:pic>
        <p:nvPicPr>
          <p:cNvPr id="2052" name="Picture 4" descr="KẾ HOẠCH THÁNG 10 NĂM 2019 LỚP MẦM 2 - THIÊN ÂN PHÚC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48870" y="2743200"/>
            <a:ext cx="5540453" cy="38783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5" name="Text Box 5"/>
          <p:cNvSpPr txBox="1">
            <a:spLocks noChangeArrowheads="1"/>
          </p:cNvSpPr>
          <p:nvPr/>
        </p:nvSpPr>
        <p:spPr bwMode="auto">
          <a:xfrm>
            <a:off x="1016000" y="2286003"/>
            <a:ext cx="7924800" cy="366713"/>
          </a:xfrm>
          <a:prstGeom prst="rect">
            <a:avLst/>
          </a:prstGeom>
          <a:noFill/>
          <a:ln w="9525" algn="ctr">
            <a:noFill/>
            <a:miter lim="800000"/>
          </a:ln>
          <a:effectLst/>
        </p:spPr>
        <p:txBody>
          <a:bodyPr>
            <a:spAutoFit/>
          </a:bodyPr>
          <a:lstStyle/>
          <a:p>
            <a:pPr eaLnBrk="0" fontAlgn="base" hangingPunct="0">
              <a:spcBef>
                <a:spcPct val="0"/>
              </a:spcBef>
              <a:spcAft>
                <a:spcPct val="0"/>
              </a:spcAft>
            </a:pPr>
            <a:endParaRPr lang="vi-VN">
              <a:solidFill>
                <a:prstClr val="black"/>
              </a:solidFill>
              <a:latin typeface="Verdana" panose="020B0604030504040204" pitchFamily="34" charset="0"/>
            </a:endParaRPr>
          </a:p>
        </p:txBody>
      </p:sp>
      <p:sp>
        <p:nvSpPr>
          <p:cNvPr id="153606" name="Rectangle 6"/>
          <p:cNvSpPr>
            <a:spLocks noChangeArrowheads="1"/>
          </p:cNvSpPr>
          <p:nvPr/>
        </p:nvSpPr>
        <p:spPr bwMode="auto">
          <a:xfrm>
            <a:off x="406400" y="987959"/>
            <a:ext cx="11379200" cy="3143168"/>
          </a:xfrm>
          <a:prstGeom prst="rect">
            <a:avLst/>
          </a:prstGeom>
          <a:noFill/>
          <a:ln w="9525" algn="ctr">
            <a:noFill/>
            <a:miter lim="800000"/>
          </a:ln>
          <a:effectLst/>
        </p:spPr>
        <p:txBody>
          <a:bodyPr>
            <a:spAutoFit/>
          </a:bodyPr>
          <a:lstStyle/>
          <a:p>
            <a:pPr algn="ctr" eaLnBrk="0" fontAlgn="base" hangingPunct="0">
              <a:lnSpc>
                <a:spcPct val="150000"/>
              </a:lnSpc>
              <a:spcBef>
                <a:spcPct val="0"/>
              </a:spcBef>
              <a:spcAft>
                <a:spcPct val="0"/>
              </a:spcAft>
            </a:pPr>
            <a:r>
              <a:rPr lang="en-US" sz="3600" b="1" dirty="0" err="1" smtClean="0">
                <a:solidFill>
                  <a:srgbClr val="0000CC"/>
                </a:solidFill>
                <a:latin typeface="Times New Roman" panose="02020603050405020304" pitchFamily="18" charset="0"/>
                <a:cs typeface="Times New Roman" panose="02020603050405020304" pitchFamily="18" charset="0"/>
              </a:rPr>
              <a:t>Bài</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tập</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về</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nhà</a:t>
            </a:r>
            <a:endParaRPr lang="en-US" sz="2800" b="1" dirty="0">
              <a:solidFill>
                <a:prstClr val="black"/>
              </a:solidFill>
              <a:latin typeface="Times New Roman" panose="02020603050405020304" pitchFamily="18" charset="0"/>
              <a:cs typeface="Times New Roman" panose="02020603050405020304" pitchFamily="18" charset="0"/>
            </a:endParaRPr>
          </a:p>
          <a:p>
            <a:pPr eaLnBrk="0" fontAlgn="base" hangingPunct="0">
              <a:lnSpc>
                <a:spcPct val="150000"/>
              </a:lnSpc>
              <a:spcBef>
                <a:spcPct val="0"/>
              </a:spcBef>
              <a:spcAft>
                <a:spcPct val="0"/>
              </a:spcAft>
            </a:pP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i="1" dirty="0" err="1" smtClean="0">
                <a:solidFill>
                  <a:prstClr val="black"/>
                </a:solidFill>
                <a:latin typeface="Times New Roman" panose="02020603050405020304" pitchFamily="18" charset="0"/>
                <a:cs typeface="Times New Roman" panose="02020603050405020304" pitchFamily="18" charset="0"/>
              </a:rPr>
              <a:t>Viết</a:t>
            </a:r>
            <a:r>
              <a:rPr lang="en-US" sz="3200" b="1" i="1" dirty="0" smtClean="0">
                <a:solidFill>
                  <a:prstClr val="black"/>
                </a:solidFill>
                <a:latin typeface="Times New Roman" panose="02020603050405020304" pitchFamily="18" charset="0"/>
                <a:cs typeface="Times New Roman" panose="02020603050405020304" pitchFamily="18" charset="0"/>
              </a:rPr>
              <a:t> </a:t>
            </a:r>
            <a:r>
              <a:rPr lang="en-US" sz="3200" b="1" i="1" dirty="0" err="1">
                <a:solidFill>
                  <a:prstClr val="black"/>
                </a:solidFill>
                <a:latin typeface="Times New Roman" panose="02020603050405020304" pitchFamily="18" charset="0"/>
                <a:cs typeface="Times New Roman" panose="02020603050405020304" pitchFamily="18" charset="0"/>
              </a:rPr>
              <a:t>một</a:t>
            </a:r>
            <a:r>
              <a:rPr lang="en-US" sz="3200" b="1" i="1" dirty="0">
                <a:solidFill>
                  <a:prstClr val="black"/>
                </a:solidFill>
                <a:latin typeface="Times New Roman" panose="02020603050405020304" pitchFamily="18" charset="0"/>
                <a:cs typeface="Times New Roman" panose="02020603050405020304" pitchFamily="18" charset="0"/>
              </a:rPr>
              <a:t> </a:t>
            </a:r>
            <a:r>
              <a:rPr lang="en-US" sz="3200" b="1" i="1" dirty="0" err="1" smtClean="0">
                <a:solidFill>
                  <a:prstClr val="black"/>
                </a:solidFill>
                <a:latin typeface="Times New Roman" panose="02020603050405020304" pitchFamily="18" charset="0"/>
                <a:cs typeface="Times New Roman" panose="02020603050405020304" pitchFamily="18" charset="0"/>
              </a:rPr>
              <a:t>bài</a:t>
            </a:r>
            <a:r>
              <a:rPr lang="en-US" sz="3200" b="1" i="1" dirty="0" smtClean="0">
                <a:solidFill>
                  <a:prstClr val="black"/>
                </a:solidFill>
                <a:latin typeface="Times New Roman" panose="02020603050405020304" pitchFamily="18" charset="0"/>
                <a:cs typeface="Times New Roman" panose="02020603050405020304" pitchFamily="18" charset="0"/>
              </a:rPr>
              <a:t> </a:t>
            </a:r>
            <a:r>
              <a:rPr lang="en-US" sz="3200" b="1" i="1" dirty="0" err="1" smtClean="0">
                <a:solidFill>
                  <a:prstClr val="black"/>
                </a:solidFill>
                <a:latin typeface="Times New Roman" panose="02020603050405020304" pitchFamily="18" charset="0"/>
                <a:cs typeface="Times New Roman" panose="02020603050405020304" pitchFamily="18" charset="0"/>
              </a:rPr>
              <a:t>phóng</a:t>
            </a:r>
            <a:r>
              <a:rPr lang="en-US" sz="3200" b="1" i="1" dirty="0" smtClean="0">
                <a:solidFill>
                  <a:prstClr val="black"/>
                </a:solidFill>
                <a:latin typeface="Times New Roman" panose="02020603050405020304" pitchFamily="18" charset="0"/>
                <a:cs typeface="Times New Roman" panose="02020603050405020304" pitchFamily="18" charset="0"/>
              </a:rPr>
              <a:t> </a:t>
            </a:r>
            <a:r>
              <a:rPr lang="en-US" sz="3200" b="1" i="1" dirty="0" err="1" smtClean="0">
                <a:solidFill>
                  <a:prstClr val="black"/>
                </a:solidFill>
                <a:latin typeface="Times New Roman" panose="02020603050405020304" pitchFamily="18" charset="0"/>
                <a:cs typeface="Times New Roman" panose="02020603050405020304" pitchFamily="18" charset="0"/>
              </a:rPr>
              <a:t>sự</a:t>
            </a:r>
            <a:r>
              <a:rPr lang="en-US" sz="3200" b="1" i="1" dirty="0" smtClean="0">
                <a:solidFill>
                  <a:prstClr val="black"/>
                </a:solidFill>
                <a:latin typeface="Times New Roman" panose="02020603050405020304" pitchFamily="18" charset="0"/>
                <a:cs typeface="Times New Roman" panose="02020603050405020304" pitchFamily="18" charset="0"/>
              </a:rPr>
              <a:t> </a:t>
            </a:r>
            <a:r>
              <a:rPr lang="en-US" sz="3200" b="1" i="1" dirty="0" err="1" smtClean="0">
                <a:solidFill>
                  <a:prstClr val="black"/>
                </a:solidFill>
                <a:latin typeface="Times New Roman" panose="02020603050405020304" pitchFamily="18" charset="0"/>
                <a:cs typeface="Times New Roman" panose="02020603050405020304" pitchFamily="18" charset="0"/>
              </a:rPr>
              <a:t>ngắn</a:t>
            </a:r>
            <a:r>
              <a:rPr lang="en-US" sz="3200" b="1" i="1" dirty="0" smtClean="0">
                <a:solidFill>
                  <a:prstClr val="black"/>
                </a:solidFill>
                <a:latin typeface="Times New Roman" panose="02020603050405020304" pitchFamily="18" charset="0"/>
                <a:cs typeface="Times New Roman" panose="02020603050405020304" pitchFamily="18" charset="0"/>
              </a:rPr>
              <a:t> </a:t>
            </a:r>
            <a:r>
              <a:rPr lang="en-US" sz="3200" b="1" i="1" dirty="0" err="1" smtClean="0">
                <a:solidFill>
                  <a:prstClr val="black"/>
                </a:solidFill>
                <a:latin typeface="Times New Roman" panose="02020603050405020304" pitchFamily="18" charset="0"/>
                <a:cs typeface="Times New Roman" panose="02020603050405020304" pitchFamily="18" charset="0"/>
              </a:rPr>
              <a:t>mang</a:t>
            </a:r>
            <a:r>
              <a:rPr lang="en-US" sz="3200" b="1" i="1" dirty="0" smtClean="0">
                <a:solidFill>
                  <a:prstClr val="black"/>
                </a:solidFill>
                <a:latin typeface="Times New Roman" panose="02020603050405020304" pitchFamily="18" charset="0"/>
                <a:cs typeface="Times New Roman" panose="02020603050405020304" pitchFamily="18" charset="0"/>
              </a:rPr>
              <a:t> </a:t>
            </a:r>
            <a:r>
              <a:rPr lang="en-US" sz="3200" b="1" i="1" dirty="0" err="1" smtClean="0">
                <a:solidFill>
                  <a:prstClr val="black"/>
                </a:solidFill>
                <a:latin typeface="Times New Roman" panose="02020603050405020304" pitchFamily="18" charset="0"/>
                <a:cs typeface="Times New Roman" panose="02020603050405020304" pitchFamily="18" charset="0"/>
              </a:rPr>
              <a:t>tính</a:t>
            </a:r>
            <a:r>
              <a:rPr lang="en-US" sz="3200" b="1" i="1" dirty="0" smtClean="0">
                <a:solidFill>
                  <a:prstClr val="black"/>
                </a:solidFill>
                <a:latin typeface="Times New Roman" panose="02020603050405020304" pitchFamily="18" charset="0"/>
                <a:cs typeface="Times New Roman" panose="02020603050405020304" pitchFamily="18" charset="0"/>
              </a:rPr>
              <a:t> </a:t>
            </a:r>
            <a:r>
              <a:rPr lang="en-US" sz="3200" b="1" i="1" dirty="0" err="1" smtClean="0">
                <a:solidFill>
                  <a:prstClr val="black"/>
                </a:solidFill>
                <a:latin typeface="Times New Roman" panose="02020603050405020304" pitchFamily="18" charset="0"/>
                <a:cs typeface="Times New Roman" panose="02020603050405020304" pitchFamily="18" charset="0"/>
              </a:rPr>
              <a:t>thời</a:t>
            </a:r>
            <a:r>
              <a:rPr lang="en-US" sz="3200" b="1" i="1" dirty="0" smtClean="0">
                <a:solidFill>
                  <a:prstClr val="black"/>
                </a:solidFill>
                <a:latin typeface="Times New Roman" panose="02020603050405020304" pitchFamily="18" charset="0"/>
                <a:cs typeface="Times New Roman" panose="02020603050405020304" pitchFamily="18" charset="0"/>
              </a:rPr>
              <a:t> </a:t>
            </a:r>
            <a:r>
              <a:rPr lang="en-US" sz="3200" b="1" i="1" dirty="0" err="1" smtClean="0">
                <a:solidFill>
                  <a:prstClr val="black"/>
                </a:solidFill>
                <a:latin typeface="Times New Roman" panose="02020603050405020304" pitchFamily="18" charset="0"/>
                <a:cs typeface="Times New Roman" panose="02020603050405020304" pitchFamily="18" charset="0"/>
              </a:rPr>
              <a:t>sự</a:t>
            </a:r>
            <a:r>
              <a:rPr lang="en-US" sz="3200" b="1" i="1" dirty="0" smtClean="0">
                <a:solidFill>
                  <a:prstClr val="black"/>
                </a:solidFill>
                <a:latin typeface="Times New Roman" panose="02020603050405020304" pitchFamily="18" charset="0"/>
                <a:cs typeface="Times New Roman" panose="02020603050405020304" pitchFamily="18" charset="0"/>
              </a:rPr>
              <a:t>  </a:t>
            </a:r>
            <a:r>
              <a:rPr lang="en-US" sz="3200" b="1" i="1" dirty="0" err="1" smtClean="0">
                <a:solidFill>
                  <a:prstClr val="black"/>
                </a:solidFill>
                <a:latin typeface="Times New Roman" panose="02020603050405020304" pitchFamily="18" charset="0"/>
                <a:cs typeface="Times New Roman" panose="02020603050405020304" pitchFamily="18" charset="0"/>
              </a:rPr>
              <a:t>về</a:t>
            </a:r>
            <a:r>
              <a:rPr lang="en-US" sz="3200" b="1" i="1" dirty="0" smtClean="0">
                <a:solidFill>
                  <a:prstClr val="black"/>
                </a:solidFill>
                <a:latin typeface="Times New Roman" panose="02020603050405020304" pitchFamily="18" charset="0"/>
                <a:cs typeface="Times New Roman" panose="02020603050405020304" pitchFamily="18" charset="0"/>
              </a:rPr>
              <a:t> </a:t>
            </a:r>
            <a:r>
              <a:rPr lang="en-US" sz="3200" b="1" i="1" dirty="0" err="1" smtClean="0">
                <a:solidFill>
                  <a:prstClr val="black"/>
                </a:solidFill>
                <a:latin typeface="Times New Roman" panose="02020603050405020304" pitchFamily="18" charset="0"/>
                <a:cs typeface="Times New Roman" panose="02020603050405020304" pitchFamily="18" charset="0"/>
              </a:rPr>
              <a:t>một</a:t>
            </a:r>
            <a:r>
              <a:rPr lang="en-US" sz="3200" b="1" i="1" dirty="0" smtClean="0">
                <a:solidFill>
                  <a:prstClr val="black"/>
                </a:solidFill>
                <a:latin typeface="Times New Roman" panose="02020603050405020304" pitchFamily="18" charset="0"/>
                <a:cs typeface="Times New Roman" panose="02020603050405020304" pitchFamily="18" charset="0"/>
              </a:rPr>
              <a:t> </a:t>
            </a:r>
            <a:r>
              <a:rPr lang="en-US" sz="3200" b="1" i="1" dirty="0" err="1" smtClean="0">
                <a:solidFill>
                  <a:prstClr val="black"/>
                </a:solidFill>
                <a:latin typeface="Times New Roman" panose="02020603050405020304" pitchFamily="18" charset="0"/>
                <a:cs typeface="Times New Roman" panose="02020603050405020304" pitchFamily="18" charset="0"/>
              </a:rPr>
              <a:t>vấn</a:t>
            </a:r>
            <a:r>
              <a:rPr lang="en-US" sz="3200" b="1" i="1" dirty="0" smtClean="0">
                <a:solidFill>
                  <a:prstClr val="black"/>
                </a:solidFill>
                <a:latin typeface="Times New Roman" panose="02020603050405020304" pitchFamily="18" charset="0"/>
                <a:cs typeface="Times New Roman" panose="02020603050405020304" pitchFamily="18" charset="0"/>
              </a:rPr>
              <a:t> </a:t>
            </a:r>
            <a:r>
              <a:rPr lang="en-US" sz="3200" b="1" i="1" dirty="0" err="1" smtClean="0">
                <a:solidFill>
                  <a:prstClr val="black"/>
                </a:solidFill>
                <a:latin typeface="Times New Roman" panose="02020603050405020304" pitchFamily="18" charset="0"/>
                <a:cs typeface="Times New Roman" panose="02020603050405020304" pitchFamily="18" charset="0"/>
              </a:rPr>
              <a:t>đề</a:t>
            </a:r>
            <a:r>
              <a:rPr lang="en-US" sz="3200" b="1" i="1" dirty="0" smtClean="0">
                <a:solidFill>
                  <a:prstClr val="black"/>
                </a:solidFill>
                <a:latin typeface="Times New Roman" panose="02020603050405020304" pitchFamily="18" charset="0"/>
                <a:cs typeface="Times New Roman" panose="02020603050405020304" pitchFamily="18" charset="0"/>
              </a:rPr>
              <a:t> hay </a:t>
            </a:r>
            <a:r>
              <a:rPr lang="en-US" sz="3200" b="1" i="1" dirty="0" err="1" smtClean="0">
                <a:solidFill>
                  <a:prstClr val="black"/>
                </a:solidFill>
                <a:latin typeface="Times New Roman" panose="02020603050405020304" pitchFamily="18" charset="0"/>
                <a:cs typeface="Times New Roman" panose="02020603050405020304" pitchFamily="18" charset="0"/>
              </a:rPr>
              <a:t>một</a:t>
            </a:r>
            <a:r>
              <a:rPr lang="en-US" sz="3200" b="1" i="1" dirty="0" smtClean="0">
                <a:solidFill>
                  <a:prstClr val="black"/>
                </a:solidFill>
                <a:latin typeface="Times New Roman" panose="02020603050405020304" pitchFamily="18" charset="0"/>
                <a:cs typeface="Times New Roman" panose="02020603050405020304" pitchFamily="18" charset="0"/>
              </a:rPr>
              <a:t> </a:t>
            </a:r>
            <a:r>
              <a:rPr lang="en-US" sz="3200" b="1" i="1" dirty="0" err="1" smtClean="0">
                <a:solidFill>
                  <a:prstClr val="black"/>
                </a:solidFill>
                <a:latin typeface="Times New Roman" panose="02020603050405020304" pitchFamily="18" charset="0"/>
                <a:cs typeface="Times New Roman" panose="02020603050405020304" pitchFamily="18" charset="0"/>
              </a:rPr>
              <a:t>hiện</a:t>
            </a:r>
            <a:r>
              <a:rPr lang="en-US" sz="3200" b="1" i="1" dirty="0" smtClean="0">
                <a:solidFill>
                  <a:prstClr val="black"/>
                </a:solidFill>
                <a:latin typeface="Times New Roman" panose="02020603050405020304" pitchFamily="18" charset="0"/>
                <a:cs typeface="Times New Roman" panose="02020603050405020304" pitchFamily="18" charset="0"/>
              </a:rPr>
              <a:t> </a:t>
            </a:r>
            <a:r>
              <a:rPr lang="en-US" sz="3200" b="1" i="1" dirty="0" err="1" smtClean="0">
                <a:solidFill>
                  <a:prstClr val="black"/>
                </a:solidFill>
                <a:latin typeface="Times New Roman" panose="02020603050405020304" pitchFamily="18" charset="0"/>
                <a:cs typeface="Times New Roman" panose="02020603050405020304" pitchFamily="18" charset="0"/>
              </a:rPr>
              <a:t>tượng</a:t>
            </a:r>
            <a:r>
              <a:rPr lang="en-US" sz="3200" b="1" i="1" dirty="0" smtClean="0">
                <a:solidFill>
                  <a:prstClr val="black"/>
                </a:solidFill>
                <a:latin typeface="Times New Roman" panose="02020603050405020304" pitchFamily="18" charset="0"/>
                <a:cs typeface="Times New Roman" panose="02020603050405020304" pitchFamily="18" charset="0"/>
              </a:rPr>
              <a:t> </a:t>
            </a:r>
            <a:r>
              <a:rPr lang="en-US" sz="3200" b="1" i="1" dirty="0" err="1" smtClean="0">
                <a:solidFill>
                  <a:prstClr val="black"/>
                </a:solidFill>
                <a:latin typeface="Times New Roman" panose="02020603050405020304" pitchFamily="18" charset="0"/>
                <a:cs typeface="Times New Roman" panose="02020603050405020304" pitchFamily="18" charset="0"/>
              </a:rPr>
              <a:t>mà</a:t>
            </a:r>
            <a:r>
              <a:rPr lang="en-US" sz="3200" b="1" i="1" dirty="0" smtClean="0">
                <a:solidFill>
                  <a:prstClr val="black"/>
                </a:solidFill>
                <a:latin typeface="Times New Roman" panose="02020603050405020304" pitchFamily="18" charset="0"/>
                <a:cs typeface="Times New Roman" panose="02020603050405020304" pitchFamily="18" charset="0"/>
              </a:rPr>
              <a:t> </a:t>
            </a:r>
            <a:r>
              <a:rPr lang="en-US" sz="3200" b="1" i="1" dirty="0" err="1" smtClean="0">
                <a:solidFill>
                  <a:prstClr val="black"/>
                </a:solidFill>
                <a:latin typeface="Times New Roman" panose="02020603050405020304" pitchFamily="18" charset="0"/>
                <a:cs typeface="Times New Roman" panose="02020603050405020304" pitchFamily="18" charset="0"/>
              </a:rPr>
              <a:t>dư</a:t>
            </a:r>
            <a:r>
              <a:rPr lang="en-US" sz="3200" b="1" i="1" dirty="0" smtClean="0">
                <a:solidFill>
                  <a:prstClr val="black"/>
                </a:solidFill>
                <a:latin typeface="Times New Roman" panose="02020603050405020304" pitchFamily="18" charset="0"/>
                <a:cs typeface="Times New Roman" panose="02020603050405020304" pitchFamily="18" charset="0"/>
              </a:rPr>
              <a:t> </a:t>
            </a:r>
            <a:r>
              <a:rPr lang="en-US" sz="3200" b="1" i="1" dirty="0" err="1" smtClean="0">
                <a:solidFill>
                  <a:prstClr val="black"/>
                </a:solidFill>
                <a:latin typeface="Times New Roman" panose="02020603050405020304" pitchFamily="18" charset="0"/>
                <a:cs typeface="Times New Roman" panose="02020603050405020304" pitchFamily="18" charset="0"/>
              </a:rPr>
              <a:t>luận</a:t>
            </a:r>
            <a:r>
              <a:rPr lang="en-US" sz="3200" b="1" i="1" dirty="0" smtClean="0">
                <a:solidFill>
                  <a:prstClr val="black"/>
                </a:solidFill>
                <a:latin typeface="Times New Roman" panose="02020603050405020304" pitchFamily="18" charset="0"/>
                <a:cs typeface="Times New Roman" panose="02020603050405020304" pitchFamily="18" charset="0"/>
              </a:rPr>
              <a:t> </a:t>
            </a:r>
            <a:r>
              <a:rPr lang="en-US" sz="3200" b="1" i="1" dirty="0" err="1" smtClean="0">
                <a:solidFill>
                  <a:prstClr val="black"/>
                </a:solidFill>
                <a:latin typeface="Times New Roman" panose="02020603050405020304" pitchFamily="18" charset="0"/>
                <a:cs typeface="Times New Roman" panose="02020603050405020304" pitchFamily="18" charset="0"/>
              </a:rPr>
              <a:t>quan</a:t>
            </a:r>
            <a:r>
              <a:rPr lang="en-US" sz="3200" b="1" i="1" dirty="0" smtClean="0">
                <a:solidFill>
                  <a:prstClr val="black"/>
                </a:solidFill>
                <a:latin typeface="Times New Roman" panose="02020603050405020304" pitchFamily="18" charset="0"/>
                <a:cs typeface="Times New Roman" panose="02020603050405020304" pitchFamily="18" charset="0"/>
              </a:rPr>
              <a:t> </a:t>
            </a:r>
            <a:r>
              <a:rPr lang="en-US" sz="3200" b="1" i="1" dirty="0" err="1" smtClean="0">
                <a:solidFill>
                  <a:prstClr val="black"/>
                </a:solidFill>
                <a:latin typeface="Times New Roman" panose="02020603050405020304" pitchFamily="18" charset="0"/>
                <a:cs typeface="Times New Roman" panose="02020603050405020304" pitchFamily="18" charset="0"/>
              </a:rPr>
              <a:t>tâm</a:t>
            </a:r>
            <a:r>
              <a:rPr lang="en-US" sz="3200" b="1" i="1" dirty="0" smtClean="0">
                <a:solidFill>
                  <a:prstClr val="black"/>
                </a:solidFill>
                <a:latin typeface="Times New Roman" panose="02020603050405020304" pitchFamily="18" charset="0"/>
                <a:cs typeface="Times New Roman" panose="02020603050405020304" pitchFamily="18" charset="0"/>
              </a:rPr>
              <a:t>: </a:t>
            </a:r>
            <a:r>
              <a:rPr lang="en-US" sz="3200" b="1" i="1" dirty="0" err="1" smtClean="0">
                <a:solidFill>
                  <a:prstClr val="black"/>
                </a:solidFill>
                <a:latin typeface="Times New Roman" panose="02020603050405020304" pitchFamily="18" charset="0"/>
                <a:cs typeface="Times New Roman" panose="02020603050405020304" pitchFamily="18" charset="0"/>
              </a:rPr>
              <a:t>môi</a:t>
            </a:r>
            <a:r>
              <a:rPr lang="en-US" sz="3200" b="1" i="1" dirty="0" smtClean="0">
                <a:solidFill>
                  <a:prstClr val="black"/>
                </a:solidFill>
                <a:latin typeface="Times New Roman" panose="02020603050405020304" pitchFamily="18" charset="0"/>
                <a:cs typeface="Times New Roman" panose="02020603050405020304" pitchFamily="18" charset="0"/>
              </a:rPr>
              <a:t> </a:t>
            </a:r>
            <a:r>
              <a:rPr lang="en-US" sz="3200" b="1" i="1" dirty="0" err="1" smtClean="0">
                <a:solidFill>
                  <a:prstClr val="black"/>
                </a:solidFill>
                <a:latin typeface="Times New Roman" panose="02020603050405020304" pitchFamily="18" charset="0"/>
                <a:cs typeface="Times New Roman" panose="02020603050405020304" pitchFamily="18" charset="0"/>
              </a:rPr>
              <a:t>trường</a:t>
            </a:r>
            <a:r>
              <a:rPr lang="en-US" sz="3200" b="1" i="1" dirty="0" smtClean="0">
                <a:solidFill>
                  <a:prstClr val="black"/>
                </a:solidFill>
                <a:latin typeface="Times New Roman" panose="02020603050405020304" pitchFamily="18" charset="0"/>
                <a:cs typeface="Times New Roman" panose="02020603050405020304" pitchFamily="18" charset="0"/>
              </a:rPr>
              <a:t> </a:t>
            </a:r>
            <a:r>
              <a:rPr lang="en-US" sz="3200" b="1" i="1" dirty="0" err="1" smtClean="0">
                <a:solidFill>
                  <a:prstClr val="black"/>
                </a:solidFill>
                <a:latin typeface="Times New Roman" panose="02020603050405020304" pitchFamily="18" charset="0"/>
                <a:cs typeface="Times New Roman" panose="02020603050405020304" pitchFamily="18" charset="0"/>
              </a:rPr>
              <a:t>sống</a:t>
            </a:r>
            <a:r>
              <a:rPr lang="en-US" sz="3200" b="1" i="1" dirty="0" smtClean="0">
                <a:solidFill>
                  <a:prstClr val="black"/>
                </a:solidFill>
                <a:latin typeface="Times New Roman" panose="02020603050405020304" pitchFamily="18" charset="0"/>
                <a:cs typeface="Times New Roman" panose="02020603050405020304" pitchFamily="18" charset="0"/>
              </a:rPr>
              <a:t>, </a:t>
            </a:r>
            <a:r>
              <a:rPr lang="en-US" sz="3200" b="1" i="1" dirty="0" err="1" smtClean="0">
                <a:solidFill>
                  <a:prstClr val="black"/>
                </a:solidFill>
                <a:latin typeface="Times New Roman" panose="02020603050405020304" pitchFamily="18" charset="0"/>
                <a:cs typeface="Times New Roman" panose="02020603050405020304" pitchFamily="18" charset="0"/>
              </a:rPr>
              <a:t>hủ</a:t>
            </a:r>
            <a:r>
              <a:rPr lang="en-US" sz="3200" b="1" i="1" dirty="0" smtClean="0">
                <a:solidFill>
                  <a:prstClr val="black"/>
                </a:solidFill>
                <a:latin typeface="Times New Roman" panose="02020603050405020304" pitchFamily="18" charset="0"/>
                <a:cs typeface="Times New Roman" panose="02020603050405020304" pitchFamily="18" charset="0"/>
              </a:rPr>
              <a:t> </a:t>
            </a:r>
            <a:r>
              <a:rPr lang="en-US" sz="3200" b="1" i="1" dirty="0" err="1" smtClean="0">
                <a:solidFill>
                  <a:prstClr val="black"/>
                </a:solidFill>
                <a:latin typeface="Times New Roman" panose="02020603050405020304" pitchFamily="18" charset="0"/>
                <a:cs typeface="Times New Roman" panose="02020603050405020304" pitchFamily="18" charset="0"/>
              </a:rPr>
              <a:t>tục</a:t>
            </a:r>
            <a:r>
              <a:rPr lang="en-US" sz="3200" b="1" i="1" dirty="0" smtClean="0">
                <a:solidFill>
                  <a:prstClr val="black"/>
                </a:solidFill>
                <a:latin typeface="Times New Roman" panose="02020603050405020304" pitchFamily="18" charset="0"/>
                <a:cs typeface="Times New Roman" panose="02020603050405020304" pitchFamily="18" charset="0"/>
              </a:rPr>
              <a:t> </a:t>
            </a:r>
            <a:r>
              <a:rPr lang="en-US" sz="3200" b="1" i="1" dirty="0" err="1" smtClean="0">
                <a:solidFill>
                  <a:prstClr val="black"/>
                </a:solidFill>
                <a:latin typeface="Times New Roman" panose="02020603050405020304" pitchFamily="18" charset="0"/>
                <a:cs typeface="Times New Roman" panose="02020603050405020304" pitchFamily="18" charset="0"/>
              </a:rPr>
              <a:t>mê</a:t>
            </a:r>
            <a:r>
              <a:rPr lang="en-US" sz="3200" b="1" i="1" dirty="0" smtClean="0">
                <a:solidFill>
                  <a:prstClr val="black"/>
                </a:solidFill>
                <a:latin typeface="Times New Roman" panose="02020603050405020304" pitchFamily="18" charset="0"/>
                <a:cs typeface="Times New Roman" panose="02020603050405020304" pitchFamily="18" charset="0"/>
              </a:rPr>
              <a:t> </a:t>
            </a:r>
            <a:r>
              <a:rPr lang="en-US" sz="3200" b="1" i="1" dirty="0" err="1" smtClean="0">
                <a:solidFill>
                  <a:prstClr val="black"/>
                </a:solidFill>
                <a:latin typeface="Times New Roman" panose="02020603050405020304" pitchFamily="18" charset="0"/>
                <a:cs typeface="Times New Roman" panose="02020603050405020304" pitchFamily="18" charset="0"/>
              </a:rPr>
              <a:t>tín</a:t>
            </a:r>
            <a:r>
              <a:rPr lang="en-US" sz="3200" b="1" i="1" dirty="0" smtClean="0">
                <a:solidFill>
                  <a:prstClr val="black"/>
                </a:solidFill>
                <a:latin typeface="Times New Roman" panose="02020603050405020304" pitchFamily="18" charset="0"/>
                <a:cs typeface="Times New Roman" panose="02020603050405020304" pitchFamily="18" charset="0"/>
              </a:rPr>
              <a:t>, </a:t>
            </a:r>
            <a:r>
              <a:rPr lang="en-US" sz="3200" b="1" i="1" dirty="0" err="1" smtClean="0">
                <a:solidFill>
                  <a:prstClr val="black"/>
                </a:solidFill>
                <a:latin typeface="Times New Roman" panose="02020603050405020304" pitchFamily="18" charset="0"/>
                <a:cs typeface="Times New Roman" panose="02020603050405020304" pitchFamily="18" charset="0"/>
              </a:rPr>
              <a:t>học</a:t>
            </a:r>
            <a:r>
              <a:rPr lang="en-US" sz="3200" b="1" i="1" dirty="0" smtClean="0">
                <a:solidFill>
                  <a:prstClr val="black"/>
                </a:solidFill>
                <a:latin typeface="Times New Roman" panose="02020603050405020304" pitchFamily="18" charset="0"/>
                <a:cs typeface="Times New Roman" panose="02020603050405020304" pitchFamily="18" charset="0"/>
              </a:rPr>
              <a:t> </a:t>
            </a:r>
            <a:r>
              <a:rPr lang="en-US" sz="3200" b="1" i="1" dirty="0" err="1" smtClean="0">
                <a:solidFill>
                  <a:prstClr val="black"/>
                </a:solidFill>
                <a:latin typeface="Times New Roman" panose="02020603050405020304" pitchFamily="18" charset="0"/>
                <a:cs typeface="Times New Roman" panose="02020603050405020304" pitchFamily="18" charset="0"/>
              </a:rPr>
              <a:t>sinh</a:t>
            </a:r>
            <a:r>
              <a:rPr lang="en-US" sz="3200" b="1" i="1" dirty="0" smtClean="0">
                <a:solidFill>
                  <a:prstClr val="black"/>
                </a:solidFill>
                <a:latin typeface="Times New Roman" panose="02020603050405020304" pitchFamily="18" charset="0"/>
                <a:cs typeface="Times New Roman" panose="02020603050405020304" pitchFamily="18" charset="0"/>
              </a:rPr>
              <a:t> </a:t>
            </a:r>
            <a:r>
              <a:rPr lang="en-US" sz="3200" b="1" i="1" dirty="0" err="1" smtClean="0">
                <a:solidFill>
                  <a:prstClr val="black"/>
                </a:solidFill>
                <a:latin typeface="Times New Roman" panose="02020603050405020304" pitchFamily="18" charset="0"/>
                <a:cs typeface="Times New Roman" panose="02020603050405020304" pitchFamily="18" charset="0"/>
              </a:rPr>
              <a:t>nghiện</a:t>
            </a:r>
            <a:r>
              <a:rPr lang="en-US" sz="3200" b="1" i="1" dirty="0" smtClean="0">
                <a:solidFill>
                  <a:prstClr val="black"/>
                </a:solidFill>
                <a:latin typeface="Times New Roman" panose="02020603050405020304" pitchFamily="18" charset="0"/>
                <a:cs typeface="Times New Roman" panose="02020603050405020304" pitchFamily="18" charset="0"/>
              </a:rPr>
              <a:t> game online, face book</a:t>
            </a:r>
            <a:r>
              <a:rPr lang="en-US" sz="3200" b="1" i="1" dirty="0" smtClean="0">
                <a:solidFill>
                  <a:prstClr val="black"/>
                </a:solidFill>
                <a:latin typeface="Times New Roman" panose="02020603050405020304" pitchFamily="18" charset="0"/>
                <a:cs typeface="Times New Roman" panose="02020603050405020304" pitchFamily="18" charset="0"/>
              </a:rPr>
              <a:t>…?</a:t>
            </a:r>
            <a:endParaRPr lang="en-US" sz="3200" b="1" i="1" dirty="0">
              <a:solidFill>
                <a:prstClr val="black"/>
              </a:solidFill>
              <a:latin typeface="Times New Roman" panose="02020603050405020304" pitchFamily="18" charset="0"/>
              <a:cs typeface="Times New Roman" panose="02020603050405020304" pitchFamily="18" charset="0"/>
            </a:endParaRPr>
          </a:p>
        </p:txBody>
      </p:sp>
      <p:pic>
        <p:nvPicPr>
          <p:cNvPr id="8194" name="Picture 2" descr="Chọn sách hay cho con đọc | Linda Nga"/>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283312" y="4294997"/>
            <a:ext cx="3625375" cy="2524309"/>
          </a:xfrm>
          <a:prstGeom prst="rect">
            <a:avLst/>
          </a:prstGeom>
          <a:noFill/>
          <a:extLst>
            <a:ext uri="{909E8E84-426E-40DD-AFC4-6F175D3DCCD1}">
              <a14:hiddenFill xmlns:a14="http://schemas.microsoft.com/office/drawing/2010/main">
                <a:solidFill>
                  <a:srgbClr val="FFFFFF"/>
                </a:solidFill>
              </a14:hiddenFill>
            </a:ext>
          </a:extLst>
        </p:spPr>
      </p:pic>
      <p:sp>
        <p:nvSpPr>
          <p:cNvPr id="9" name="標題 1"/>
          <p:cNvSpPr txBox="1"/>
          <p:nvPr/>
        </p:nvSpPr>
        <p:spPr bwMode="gray">
          <a:xfrm>
            <a:off x="409903" y="176086"/>
            <a:ext cx="11477297" cy="722548"/>
          </a:xfrm>
          <a:prstGeom prst="rect">
            <a:avLst/>
          </a:prstGeom>
          <a:solidFill>
            <a:srgbClr val="5B9BD5">
              <a:lumMod val="20000"/>
              <a:lumOff val="8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panose="020B0604020202020204" pitchFamily="34" charset="0"/>
              </a:defRPr>
            </a:lvl2pPr>
            <a:lvl3pPr algn="l" rtl="0" eaLnBrk="0" fontAlgn="base" hangingPunct="0">
              <a:spcBef>
                <a:spcPct val="0"/>
              </a:spcBef>
              <a:spcAft>
                <a:spcPct val="0"/>
              </a:spcAft>
              <a:defRPr sz="4000">
                <a:solidFill>
                  <a:schemeClr val="bg1"/>
                </a:solidFill>
                <a:latin typeface="Arial" panose="020B0604020202020204" pitchFamily="34" charset="0"/>
              </a:defRPr>
            </a:lvl3pPr>
            <a:lvl4pPr algn="l" rtl="0" eaLnBrk="0" fontAlgn="base" hangingPunct="0">
              <a:spcBef>
                <a:spcPct val="0"/>
              </a:spcBef>
              <a:spcAft>
                <a:spcPct val="0"/>
              </a:spcAft>
              <a:defRPr sz="4000">
                <a:solidFill>
                  <a:schemeClr val="bg1"/>
                </a:solidFill>
                <a:latin typeface="Arial" panose="020B0604020202020204" pitchFamily="34" charset="0"/>
              </a:defRPr>
            </a:lvl4pPr>
            <a:lvl5pPr algn="l" rtl="0" eaLnBrk="0" fontAlgn="base" hangingPunct="0">
              <a:spcBef>
                <a:spcPct val="0"/>
              </a:spcBef>
              <a:spcAft>
                <a:spcPct val="0"/>
              </a:spcAft>
              <a:defRPr sz="4000">
                <a:solidFill>
                  <a:schemeClr val="bg1"/>
                </a:solidFill>
                <a:latin typeface="Arial" panose="020B0604020202020204" pitchFamily="34" charset="0"/>
              </a:defRPr>
            </a:lvl5pPr>
            <a:lvl6pPr marL="457200" algn="l" rtl="0" fontAlgn="base">
              <a:spcBef>
                <a:spcPct val="0"/>
              </a:spcBef>
              <a:spcAft>
                <a:spcPct val="0"/>
              </a:spcAft>
              <a:defRPr sz="4000">
                <a:solidFill>
                  <a:schemeClr val="bg1"/>
                </a:solidFill>
                <a:latin typeface="Arial" panose="020B0604020202020204" pitchFamily="34" charset="0"/>
              </a:defRPr>
            </a:lvl6pPr>
            <a:lvl7pPr marL="914400" algn="l" rtl="0" fontAlgn="base">
              <a:spcBef>
                <a:spcPct val="0"/>
              </a:spcBef>
              <a:spcAft>
                <a:spcPct val="0"/>
              </a:spcAft>
              <a:defRPr sz="4000">
                <a:solidFill>
                  <a:schemeClr val="bg1"/>
                </a:solidFill>
                <a:latin typeface="Arial" panose="020B0604020202020204" pitchFamily="34" charset="0"/>
              </a:defRPr>
            </a:lvl7pPr>
            <a:lvl8pPr marL="1371600" algn="l" rtl="0" fontAlgn="base">
              <a:spcBef>
                <a:spcPct val="0"/>
              </a:spcBef>
              <a:spcAft>
                <a:spcPct val="0"/>
              </a:spcAft>
              <a:defRPr sz="4000">
                <a:solidFill>
                  <a:schemeClr val="bg1"/>
                </a:solidFill>
                <a:latin typeface="Arial" panose="020B0604020202020204" pitchFamily="34" charset="0"/>
              </a:defRPr>
            </a:lvl8pPr>
            <a:lvl9pPr marL="1828800" algn="l" rtl="0" fontAlgn="base">
              <a:spcBef>
                <a:spcPct val="0"/>
              </a:spcBef>
              <a:spcAft>
                <a:spcPct val="0"/>
              </a:spcAft>
              <a:defRPr sz="4000">
                <a:solidFill>
                  <a:schemeClr val="bg1"/>
                </a:solidFill>
                <a:latin typeface="Arial" panose="020B0604020202020204" pitchFamily="34" charset="0"/>
              </a:defRPr>
            </a:lvl9pPr>
          </a:lstStyle>
          <a:p>
            <a:pPr algn="ctr" eaLnBrk="1" fontAlgn="auto" hangingPunct="1">
              <a:lnSpc>
                <a:spcPct val="150000"/>
              </a:lnSpc>
              <a:spcBef>
                <a:spcPts val="0"/>
              </a:spcBef>
              <a:spcAft>
                <a:spcPts val="0"/>
              </a:spcAft>
              <a:defRPr/>
            </a:pPr>
            <a:r>
              <a:rPr lang="en-US" altLang="zh-TW" sz="2800" b="1" dirty="0" smtClean="0">
                <a:solidFill>
                  <a:srgbClr val="C00000"/>
                </a:solidFill>
                <a:latin typeface="Times New Roman" panose="02020603050405020304" pitchFamily="18" charset="0"/>
                <a:cs typeface="Times New Roman" panose="02020603050405020304" pitchFamily="18" charset="0"/>
              </a:rPr>
              <a:t>IV. VẬN DỤNG</a:t>
            </a:r>
            <a:endParaRPr lang="zh-TW" altLang="en-US" sz="3200" b="1" dirty="0" smtClean="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3606">
                                            <p:txEl>
                                              <p:pRg st="0" end="0"/>
                                            </p:txEl>
                                          </p:spTgt>
                                        </p:tgtEl>
                                        <p:attrNameLst>
                                          <p:attrName>style.visibility</p:attrName>
                                        </p:attrNameLst>
                                      </p:cBhvr>
                                      <p:to>
                                        <p:strVal val="visible"/>
                                      </p:to>
                                    </p:set>
                                    <p:animEffect transition="in" filter="blinds(horizontal)">
                                      <p:cBhvr>
                                        <p:cTn id="7" dur="500"/>
                                        <p:tgtEl>
                                          <p:spTgt spid="1536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3606">
                                            <p:txEl>
                                              <p:pRg st="1" end="1"/>
                                            </p:txEl>
                                          </p:spTgt>
                                        </p:tgtEl>
                                        <p:attrNameLst>
                                          <p:attrName>style.visibility</p:attrName>
                                        </p:attrNameLst>
                                      </p:cBhvr>
                                      <p:to>
                                        <p:strVal val="visible"/>
                                      </p:to>
                                    </p:set>
                                    <p:animEffect transition="in" filter="blinds(horizontal)">
                                      <p:cBhvr>
                                        <p:cTn id="12" dur="500"/>
                                        <p:tgtEl>
                                          <p:spTgt spid="15360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1EF802D-FE66-4C17-ABE2-802349016273}" type="slidenum">
              <a:rPr lang="en-US" altLang="vi-VN" smtClean="0">
                <a:solidFill>
                  <a:srgbClr val="1D528D"/>
                </a:solidFill>
              </a:rPr>
            </a:fld>
            <a:endParaRPr lang="en-US" altLang="vi-VN">
              <a:solidFill>
                <a:srgbClr val="1D528D"/>
              </a:solidFill>
            </a:endParaRPr>
          </a:p>
        </p:txBody>
      </p:sp>
      <p:pic>
        <p:nvPicPr>
          <p:cNvPr id="2050" name="Picture 2" descr="Tổng hợp Slide cảm ơn, slide kết thúc đẹp và chuyên nghiệ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03261" y="633356"/>
            <a:ext cx="10188739" cy="62319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1875939" y="461369"/>
            <a:ext cx="8450434" cy="1320120"/>
          </a:xfrm>
        </p:spPr>
        <p:txBody>
          <a:bodyPr/>
          <a:lstStyle/>
          <a:p>
            <a:pPr algn="ctr">
              <a:defRPr/>
            </a:pPr>
            <a:r>
              <a:rPr lang="en-US" sz="3200" i="1" dirty="0" err="1" smtClean="0">
                <a:latin typeface="Times New Roman" panose="02020603050405020304" pitchFamily="18" charset="0"/>
                <a:cs typeface="Times New Roman" panose="02020603050405020304" pitchFamily="18" charset="0"/>
              </a:rPr>
              <a:t>Câu</a:t>
            </a:r>
            <a:r>
              <a:rPr lang="en-US" sz="3200" i="1" dirty="0" smtClean="0">
                <a:latin typeface="Times New Roman" panose="02020603050405020304" pitchFamily="18" charset="0"/>
                <a:cs typeface="Times New Roman" panose="02020603050405020304" pitchFamily="18" charset="0"/>
              </a:rPr>
              <a:t> 1: </a:t>
            </a:r>
            <a:r>
              <a:rPr lang="en-US" sz="3200" i="1" dirty="0" err="1" smtClean="0">
                <a:latin typeface="Times New Roman" panose="02020603050405020304" pitchFamily="18" charset="0"/>
                <a:cs typeface="Times New Roman" panose="02020603050405020304" pitchFamily="18" charset="0"/>
              </a:rPr>
              <a:t>Nối</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cột</a:t>
            </a:r>
            <a:r>
              <a:rPr lang="en-US" sz="3200" i="1" dirty="0" smtClean="0">
                <a:latin typeface="Times New Roman" panose="02020603050405020304" pitchFamily="18" charset="0"/>
                <a:cs typeface="Times New Roman" panose="02020603050405020304" pitchFamily="18" charset="0"/>
              </a:rPr>
              <a:t>  A </a:t>
            </a:r>
            <a:r>
              <a:rPr lang="en-US" sz="3200" i="1" dirty="0" err="1" smtClean="0">
                <a:latin typeface="Times New Roman" panose="02020603050405020304" pitchFamily="18" charset="0"/>
                <a:cs typeface="Times New Roman" panose="02020603050405020304" pitchFamily="18" charset="0"/>
              </a:rPr>
              <a:t>và</a:t>
            </a:r>
            <a:r>
              <a:rPr lang="en-US" sz="3200" i="1" dirty="0" smtClean="0">
                <a:latin typeface="Times New Roman" panose="02020603050405020304" pitchFamily="18" charset="0"/>
                <a:cs typeface="Times New Roman" panose="02020603050405020304" pitchFamily="18" charset="0"/>
              </a:rPr>
              <a:t> B </a:t>
            </a:r>
            <a:r>
              <a:rPr lang="en-US" sz="3200" i="1" dirty="0" err="1" smtClean="0">
                <a:latin typeface="Times New Roman" panose="02020603050405020304" pitchFamily="18" charset="0"/>
                <a:cs typeface="Times New Roman" panose="02020603050405020304" pitchFamily="18" charset="0"/>
              </a:rPr>
              <a:t>sao</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cho</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phù</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hợp</a:t>
            </a:r>
            <a:r>
              <a:rPr lang="en-US" sz="3200" i="1" dirty="0" smtClean="0">
                <a:latin typeface="Times New Roman" panose="02020603050405020304" pitchFamily="18" charset="0"/>
                <a:cs typeface="Times New Roman" panose="02020603050405020304" pitchFamily="18" charset="0"/>
              </a:rPr>
              <a:t>?</a:t>
            </a:r>
            <a:endParaRPr lang="en-US" sz="3200" i="1"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nvGraphicFramePr>
        <p:xfrm>
          <a:off x="378373" y="1366044"/>
          <a:ext cx="11524594" cy="5059680"/>
        </p:xfrm>
        <a:graphic>
          <a:graphicData uri="http://schemas.openxmlformats.org/drawingml/2006/table">
            <a:tbl>
              <a:tblPr firstRow="1" bandRow="1">
                <a:tableStyleId>{5C22544A-7EE6-4342-B048-85BDC9FD1C3A}</a:tableStyleId>
              </a:tblPr>
              <a:tblGrid>
                <a:gridCol w="1488844"/>
                <a:gridCol w="1081045"/>
                <a:gridCol w="8954705"/>
              </a:tblGrid>
              <a:tr h="370840">
                <a:tc>
                  <a:txBody>
                    <a:bodyPr/>
                    <a:lstStyle/>
                    <a:p>
                      <a:pPr algn="ctr"/>
                      <a:r>
                        <a:rPr lang="en-US" sz="3200" dirty="0" smtClean="0">
                          <a:latin typeface="Times New Roman" panose="02020603050405020304" pitchFamily="18" charset="0"/>
                          <a:cs typeface="Times New Roman" panose="02020603050405020304" pitchFamily="18" charset="0"/>
                        </a:rPr>
                        <a:t>A</a:t>
                      </a:r>
                      <a:endParaRPr lang="en-US" sz="3200" dirty="0">
                        <a:latin typeface="Times New Roman" panose="02020603050405020304" pitchFamily="18" charset="0"/>
                        <a:cs typeface="Times New Roman" panose="02020603050405020304" pitchFamily="18" charset="0"/>
                      </a:endParaRPr>
                    </a:p>
                  </a:txBody>
                  <a:tcPr/>
                </a:tc>
                <a:tc rowSpan="4">
                  <a:txBody>
                    <a:bodyPr/>
                    <a:lstStyle/>
                    <a:p>
                      <a:pPr algn="ct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r>
                        <a:rPr lang="en-US" sz="3200" dirty="0" smtClean="0">
                          <a:latin typeface="Times New Roman" panose="02020603050405020304" pitchFamily="18" charset="0"/>
                          <a:cs typeface="Times New Roman" panose="02020603050405020304" pitchFamily="18" charset="0"/>
                        </a:rPr>
                        <a:t>B</a:t>
                      </a:r>
                      <a:endParaRPr lang="en-US" sz="32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2400" b="1" dirty="0" err="1" smtClean="0">
                          <a:latin typeface="Times New Roman" panose="02020603050405020304" pitchFamily="18" charset="0"/>
                          <a:cs typeface="Times New Roman" panose="02020603050405020304" pitchFamily="18" charset="0"/>
                        </a:rPr>
                        <a:t>Bản</a:t>
                      </a:r>
                      <a:r>
                        <a:rPr lang="en-US" sz="2400" b="1" baseline="0" dirty="0" smtClean="0">
                          <a:latin typeface="Times New Roman" panose="02020603050405020304" pitchFamily="18" charset="0"/>
                          <a:cs typeface="Times New Roman" panose="02020603050405020304" pitchFamily="18" charset="0"/>
                        </a:rPr>
                        <a:t> tin</a:t>
                      </a:r>
                      <a:endParaRPr lang="en-US" sz="2400" b="1" dirty="0">
                        <a:latin typeface="Times New Roman" panose="02020603050405020304" pitchFamily="18" charset="0"/>
                        <a:cs typeface="Times New Roman" panose="02020603050405020304" pitchFamily="18" charset="0"/>
                      </a:endParaRPr>
                    </a:p>
                  </a:txBody>
                  <a:tcPr/>
                </a:tc>
                <a:tc vMerge="1">
                  <a:tcPr/>
                </a:tc>
                <a:tc>
                  <a:txBody>
                    <a:bodyPr/>
                    <a:lstStyle/>
                    <a:p>
                      <a:pPr marL="342900" marR="0" lvl="0" indent="-342900" algn="l" defTabSz="914400" rtl="0" eaLnBrk="1" fontAlgn="auto" latinLnBrk="0" hangingPunct="1">
                        <a:lnSpc>
                          <a:spcPct val="150000"/>
                        </a:lnSpc>
                        <a:spcBef>
                          <a:spcPts val="0"/>
                        </a:spcBef>
                        <a:spcAft>
                          <a:spcPts val="0"/>
                        </a:spcAft>
                        <a:buClrTx/>
                        <a:buSzTx/>
                        <a:buFontTx/>
                        <a:buChar char="-"/>
                        <a:defRPr/>
                      </a:pP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Mở</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rộng</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phần</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tường</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thuật</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 chi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tiết</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sự</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kiện</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và</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miêu</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tả</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bằng</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hình</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ảnh</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a:t>
                      </a:r>
                      <a:endPar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Tx/>
                        <a:buChar char="-"/>
                        <a:defRPr/>
                      </a:pP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Cung</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cấp</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một</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cái</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nhìn</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đầy</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đủ</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 chi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tiết</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sinh</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động</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và</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hấp</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dẫn</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a:t>
                      </a:r>
                      <a:endPar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endParaRPr>
                    </a:p>
                  </a:txBody>
                  <a:tcPr/>
                </a:tc>
              </a:tr>
              <a:tr h="370840">
                <a:tc>
                  <a:txBody>
                    <a:bodyPr/>
                    <a:lstStyle/>
                    <a:p>
                      <a:pPr algn="ctr"/>
                      <a:endParaRPr lang="en-US" sz="2400" b="1" dirty="0" smtClean="0">
                        <a:latin typeface="Times New Roman" panose="02020603050405020304" pitchFamily="18" charset="0"/>
                        <a:cs typeface="Times New Roman" panose="02020603050405020304" pitchFamily="18" charset="0"/>
                      </a:endParaRPr>
                    </a:p>
                    <a:p>
                      <a:pPr algn="ctr"/>
                      <a:r>
                        <a:rPr lang="en-US" sz="2400" b="1" dirty="0" err="1" smtClean="0">
                          <a:latin typeface="Times New Roman" panose="02020603050405020304" pitchFamily="18" charset="0"/>
                          <a:cs typeface="Times New Roman" panose="02020603050405020304" pitchFamily="18" charset="0"/>
                        </a:rPr>
                        <a:t>Phóng</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sự</a:t>
                      </a:r>
                      <a:endParaRPr lang="en-US" sz="2400" b="1" dirty="0">
                        <a:latin typeface="Times New Roman" panose="02020603050405020304" pitchFamily="18" charset="0"/>
                        <a:cs typeface="Times New Roman" panose="02020603050405020304" pitchFamily="18" charset="0"/>
                      </a:endParaRPr>
                    </a:p>
                  </a:txBody>
                  <a:tcPr/>
                </a:tc>
                <a:tc vMerge="1">
                  <a:tcPr/>
                </a:tc>
                <a:tc>
                  <a:txBody>
                    <a:bodyPr/>
                    <a:lstStyle/>
                    <a:p>
                      <a:pPr marL="342900" marR="0" lvl="0" indent="-342900" algn="l" defTabSz="914400" rtl="0" eaLnBrk="1" fontAlgn="auto" latinLnBrk="0" hangingPunct="1">
                        <a:lnSpc>
                          <a:spcPct val="100000"/>
                        </a:lnSpc>
                        <a:spcBef>
                          <a:spcPct val="50000"/>
                        </a:spcBef>
                        <a:spcAft>
                          <a:spcPts val="0"/>
                        </a:spcAft>
                        <a:buClrTx/>
                        <a:buSzTx/>
                        <a:buFontTx/>
                        <a:buChar char="-"/>
                        <a:defRPr/>
                      </a:pP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Thời</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gian</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địa</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điểm</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50000"/>
                        </a:spcBef>
                        <a:spcAft>
                          <a:spcPts val="0"/>
                        </a:spcAft>
                        <a:buClrTx/>
                        <a:buSzTx/>
                        <a:buFontTx/>
                        <a:buChar char="-"/>
                        <a:defRPr/>
                      </a:pP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Sự</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kiện</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sự</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việc</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chính</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xác</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50000"/>
                        </a:spcBef>
                        <a:spcAft>
                          <a:spcPts val="0"/>
                        </a:spcAft>
                        <a:buClrTx/>
                        <a:buSzTx/>
                        <a:buFontTx/>
                        <a:buChar char="-"/>
                        <a:defRPr/>
                      </a:pP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Ngắn</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gọn</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cập</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nhật</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thời</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sự</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txBody>
                  <a:tcPr/>
                </a:tc>
              </a:tr>
              <a:tr h="370840">
                <a:tc>
                  <a:txBody>
                    <a:bodyPr/>
                    <a:lstStyle/>
                    <a:p>
                      <a:pPr algn="ctr"/>
                      <a:endParaRPr lang="en-US" sz="2400" b="1" dirty="0" smtClean="0">
                        <a:latin typeface="Times New Roman" panose="02020603050405020304" pitchFamily="18" charset="0"/>
                        <a:cs typeface="Times New Roman" panose="02020603050405020304" pitchFamily="18" charset="0"/>
                      </a:endParaRPr>
                    </a:p>
                    <a:p>
                      <a:pPr algn="ctr"/>
                      <a:r>
                        <a:rPr lang="en-US" sz="2400" b="1" dirty="0" err="1" smtClean="0">
                          <a:latin typeface="Times New Roman" panose="02020603050405020304" pitchFamily="18" charset="0"/>
                          <a:cs typeface="Times New Roman" panose="02020603050405020304" pitchFamily="18" charset="0"/>
                        </a:rPr>
                        <a:t>Tiểu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phẩm</a:t>
                      </a:r>
                      <a:endParaRPr lang="en-US" sz="2400" b="1" dirty="0">
                        <a:latin typeface="Times New Roman" panose="02020603050405020304" pitchFamily="18" charset="0"/>
                        <a:cs typeface="Times New Roman" panose="02020603050405020304" pitchFamily="18" charset="0"/>
                      </a:endParaRPr>
                    </a:p>
                  </a:txBody>
                  <a:tcPr/>
                </a:tc>
                <a:tc vMerge="1">
                  <a:tcPr/>
                </a:tc>
                <a:tc>
                  <a:txBody>
                    <a:bodyPr/>
                    <a:lstStyle/>
                    <a:p>
                      <a:pPr marL="457200" marR="0" lvl="0" indent="-457200" algn="l" defTabSz="914400" rtl="0" eaLnBrk="1" fontAlgn="auto" latinLnBrk="0" hangingPunct="1">
                        <a:lnSpc>
                          <a:spcPct val="150000"/>
                        </a:lnSpc>
                        <a:spcBef>
                          <a:spcPts val="0"/>
                        </a:spcBef>
                        <a:spcAft>
                          <a:spcPts val="0"/>
                        </a:spcAft>
                        <a:buClrTx/>
                        <a:buSzTx/>
                        <a:buFontTx/>
                        <a:buChar char="-"/>
                        <a:defRPr/>
                      </a:pP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Ngắn</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gọn</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rõ</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ràng</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a:t>
                      </a:r>
                      <a:endPar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endParaRPr>
                    </a:p>
                    <a:p>
                      <a:pPr marL="457200" marR="0" lvl="0" indent="-457200" algn="l" defTabSz="914400" rtl="0" eaLnBrk="1" fontAlgn="auto" latinLnBrk="0" hangingPunct="1">
                        <a:lnSpc>
                          <a:spcPct val="150000"/>
                        </a:lnSpc>
                        <a:spcBef>
                          <a:spcPts val="0"/>
                        </a:spcBef>
                        <a:spcAft>
                          <a:spcPts val="0"/>
                        </a:spcAft>
                        <a:buClrTx/>
                        <a:buSzTx/>
                        <a:buFontTx/>
                        <a:buChar char="-"/>
                        <a:defRPr/>
                      </a:pP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Giọng</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văn</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thân</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mật</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dân</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dã</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có</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sắc</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thái</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mỉa</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mai</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châm</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biếm</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a:t>
                      </a:r>
                      <a:endPar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endParaRPr>
                    </a:p>
                    <a:p>
                      <a:pPr marL="457200" marR="0" lvl="0" indent="-457200" algn="l" defTabSz="914400" rtl="0" eaLnBrk="1" fontAlgn="auto" latinLnBrk="0" hangingPunct="1">
                        <a:lnSpc>
                          <a:spcPct val="150000"/>
                        </a:lnSpc>
                        <a:spcBef>
                          <a:spcPts val="0"/>
                        </a:spcBef>
                        <a:spcAft>
                          <a:spcPts val="0"/>
                        </a:spcAft>
                        <a:buClrTx/>
                        <a:buSzTx/>
                        <a:buFontTx/>
                        <a:buChar char="-"/>
                        <a:defRPr/>
                      </a:pP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Hàm</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chứa</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một</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chính</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kiến</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về</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thời</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 </a:t>
                      </a:r>
                      <a:r>
                        <a:rPr kumimoji="0" lang="en-US" sz="2400" b="0"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mn-ea"/>
                          <a:cs typeface="+mn-cs"/>
                        </a:rPr>
                        <a:t>cuộc</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rPr>
                        <a:t>.</a:t>
                      </a:r>
                      <a:endPar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endParaRPr>
                    </a:p>
                  </a:txBody>
                  <a:tcPr/>
                </a:tc>
              </a:tr>
            </a:tbl>
          </a:graphicData>
        </a:graphic>
      </p:graphicFrame>
      <p:cxnSp>
        <p:nvCxnSpPr>
          <p:cNvPr id="7" name="Straight Arrow Connector 6"/>
          <p:cNvCxnSpPr/>
          <p:nvPr/>
        </p:nvCxnSpPr>
        <p:spPr>
          <a:xfrm>
            <a:off x="1860331" y="2364828"/>
            <a:ext cx="1135117" cy="16553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860331" y="2506717"/>
            <a:ext cx="1135117" cy="15134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860331" y="5423338"/>
            <a:ext cx="1135117" cy="315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Slide Number Placeholder 5"/>
          <p:cNvSpPr>
            <a:spLocks noGrp="1"/>
          </p:cNvSpPr>
          <p:nvPr>
            <p:ph type="sldNum" sz="quarter" idx="12"/>
          </p:nvPr>
        </p:nvSpPr>
        <p:spPr>
          <a:xfrm>
            <a:off x="8296152" y="6402885"/>
            <a:ext cx="28448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hangingPunct="0">
              <a:defRPr sz="2000">
                <a:solidFill>
                  <a:schemeClr val="tx1"/>
                </a:solidFill>
                <a:latin typeface="Arial" panose="020B0604020202020204" pitchFamily="34" charset="0"/>
              </a:defRPr>
            </a:lvl6pPr>
            <a:lvl7pPr eaLnBrk="0" hangingPunct="0">
              <a:defRPr sz="2000">
                <a:solidFill>
                  <a:schemeClr val="tx1"/>
                </a:solidFill>
                <a:latin typeface="Arial" panose="020B0604020202020204" pitchFamily="34" charset="0"/>
              </a:defRPr>
            </a:lvl7pPr>
            <a:lvl8pPr eaLnBrk="0" hangingPunct="0">
              <a:defRPr sz="2000">
                <a:solidFill>
                  <a:schemeClr val="tx1"/>
                </a:solidFill>
                <a:latin typeface="Arial" panose="020B0604020202020204" pitchFamily="34" charset="0"/>
              </a:defRPr>
            </a:lvl8pPr>
            <a:lvl9pPr eaLnBrk="0" hangingPunct="0">
              <a:defRPr sz="2000">
                <a:solidFill>
                  <a:schemeClr val="tx1"/>
                </a:solidFill>
                <a:latin typeface="Arial" panose="020B0604020202020204" pitchFamily="34" charset="0"/>
              </a:defRPr>
            </a:lvl9pPr>
          </a:lstStyle>
          <a:p>
            <a:pPr algn="just"/>
            <a:fld id="{2B02B481-ED58-4793-BA1D-69B4F4A03BD8}" type="slidenum">
              <a:rPr lang="en-US" altLang="vi-VN" sz="1400">
                <a:solidFill>
                  <a:srgbClr val="000000"/>
                </a:solidFill>
                <a:latin typeface="Times New Roman" panose="02020603050405020304" pitchFamily="18" charset="0"/>
                <a:cs typeface="Times New Roman" panose="02020603050405020304" pitchFamily="18" charset="0"/>
              </a:rPr>
            </a:fld>
            <a:endParaRPr lang="en-US" altLang="vi-VN" sz="1400">
              <a:solidFill>
                <a:srgbClr val="000000"/>
              </a:solidFill>
              <a:latin typeface="Times New Roman" panose="02020603050405020304" pitchFamily="18" charset="0"/>
              <a:cs typeface="Times New Roman" panose="02020603050405020304" pitchFamily="18" charset="0"/>
            </a:endParaRPr>
          </a:p>
        </p:txBody>
      </p:sp>
      <p:sp>
        <p:nvSpPr>
          <p:cNvPr id="91139" name="Rectangle 5"/>
          <p:cNvSpPr>
            <a:spLocks noChangeArrowheads="1"/>
          </p:cNvSpPr>
          <p:nvPr/>
        </p:nvSpPr>
        <p:spPr bwMode="auto">
          <a:xfrm>
            <a:off x="338090" y="315320"/>
            <a:ext cx="1158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175" indent="-3175" algn="just" fontAlgn="base">
              <a:spcBef>
                <a:spcPct val="20000"/>
              </a:spcBef>
              <a:spcAft>
                <a:spcPct val="0"/>
              </a:spcAft>
            </a:pPr>
            <a:r>
              <a:rPr lang="en-US" altLang="vi-VN" sz="2800" b="1" dirty="0" err="1" smtClean="0">
                <a:solidFill>
                  <a:srgbClr val="333399"/>
                </a:solidFill>
                <a:latin typeface="Times New Roman" panose="02020603050405020304" pitchFamily="18" charset="0"/>
                <a:cs typeface="Times New Roman" panose="02020603050405020304" pitchFamily="18" charset="0"/>
              </a:rPr>
              <a:t>Câu</a:t>
            </a:r>
            <a:r>
              <a:rPr lang="en-US" altLang="vi-VN" sz="2800" b="1" dirty="0" smtClean="0">
                <a:solidFill>
                  <a:srgbClr val="333399"/>
                </a:solidFill>
                <a:latin typeface="Times New Roman" panose="02020603050405020304" pitchFamily="18" charset="0"/>
                <a:cs typeface="Times New Roman" panose="02020603050405020304" pitchFamily="18" charset="0"/>
              </a:rPr>
              <a:t> </a:t>
            </a:r>
            <a:r>
              <a:rPr lang="en-US" altLang="vi-VN" sz="2800" b="1" dirty="0" smtClean="0">
                <a:solidFill>
                  <a:srgbClr val="333399"/>
                </a:solidFill>
                <a:latin typeface="Times New Roman" panose="02020603050405020304" pitchFamily="18" charset="0"/>
                <a:cs typeface="Times New Roman" panose="02020603050405020304" pitchFamily="18" charset="0"/>
              </a:rPr>
              <a:t>2:</a:t>
            </a:r>
            <a:r>
              <a:rPr lang="en-US" altLang="vi-VN" sz="2800" b="1" i="1" dirty="0" smtClean="0">
                <a:solidFill>
                  <a:srgbClr val="333399"/>
                </a:solidFill>
                <a:latin typeface="Times New Roman" panose="02020603050405020304" pitchFamily="18" charset="0"/>
                <a:cs typeface="Times New Roman" panose="02020603050405020304" pitchFamily="18" charset="0"/>
              </a:rPr>
              <a:t>  </a:t>
            </a:r>
            <a:r>
              <a:rPr lang="en-US" altLang="vi-VN" sz="2800" b="1" i="1" dirty="0" err="1" smtClean="0">
                <a:solidFill>
                  <a:srgbClr val="333399"/>
                </a:solidFill>
                <a:latin typeface="Times New Roman" panose="02020603050405020304" pitchFamily="18" charset="0"/>
                <a:cs typeface="Times New Roman" panose="02020603050405020304" pitchFamily="18" charset="0"/>
              </a:rPr>
              <a:t>Mô</a:t>
            </a:r>
            <a:r>
              <a:rPr lang="en-US" altLang="vi-VN" sz="2800" b="1" i="1" dirty="0" smtClean="0">
                <a:solidFill>
                  <a:srgbClr val="333399"/>
                </a:solidFill>
                <a:latin typeface="Times New Roman" panose="02020603050405020304" pitchFamily="18" charset="0"/>
                <a:cs typeface="Times New Roman" panose="02020603050405020304" pitchFamily="18" charset="0"/>
              </a:rPr>
              <a:t> </a:t>
            </a:r>
            <a:r>
              <a:rPr lang="en-US" altLang="vi-VN" sz="2800" b="1" i="1" dirty="0" err="1" smtClean="0">
                <a:solidFill>
                  <a:srgbClr val="333399"/>
                </a:solidFill>
                <a:latin typeface="Times New Roman" panose="02020603050405020304" pitchFamily="18" charset="0"/>
                <a:cs typeface="Times New Roman" panose="02020603050405020304" pitchFamily="18" charset="0"/>
              </a:rPr>
              <a:t>hình</a:t>
            </a:r>
            <a:r>
              <a:rPr lang="en-US" altLang="vi-VN" sz="2800" b="1" i="1" dirty="0" smtClean="0">
                <a:solidFill>
                  <a:srgbClr val="333399"/>
                </a:solidFill>
                <a:latin typeface="Times New Roman" panose="02020603050405020304" pitchFamily="18" charset="0"/>
                <a:cs typeface="Times New Roman" panose="02020603050405020304" pitchFamily="18" charset="0"/>
              </a:rPr>
              <a:t> </a:t>
            </a:r>
            <a:r>
              <a:rPr lang="en-US" altLang="vi-VN" sz="2800" b="1" i="1" dirty="0" err="1" smtClean="0">
                <a:solidFill>
                  <a:srgbClr val="333399"/>
                </a:solidFill>
                <a:latin typeface="Times New Roman" panose="02020603050405020304" pitchFamily="18" charset="0"/>
                <a:cs typeface="Times New Roman" panose="02020603050405020304" pitchFamily="18" charset="0"/>
              </a:rPr>
              <a:t>câu</a:t>
            </a:r>
            <a:r>
              <a:rPr lang="en-US" altLang="vi-VN" sz="2800" b="1" i="1" dirty="0" smtClean="0">
                <a:solidFill>
                  <a:srgbClr val="333399"/>
                </a:solidFill>
                <a:latin typeface="Times New Roman" panose="02020603050405020304" pitchFamily="18" charset="0"/>
                <a:cs typeface="Times New Roman" panose="02020603050405020304" pitchFamily="18" charset="0"/>
              </a:rPr>
              <a:t>: </a:t>
            </a:r>
            <a:r>
              <a:rPr lang="en-US" altLang="vi-VN" sz="2800" b="1" i="1" dirty="0" err="1" smtClean="0">
                <a:solidFill>
                  <a:srgbClr val="333399"/>
                </a:solidFill>
                <a:latin typeface="Times New Roman" panose="02020603050405020304" pitchFamily="18" charset="0"/>
                <a:cs typeface="Times New Roman" panose="02020603050405020304" pitchFamily="18" charset="0"/>
              </a:rPr>
              <a:t>thời</a:t>
            </a:r>
            <a:r>
              <a:rPr lang="en-US" altLang="vi-VN" sz="2800" b="1" i="1" dirty="0" smtClean="0">
                <a:solidFill>
                  <a:srgbClr val="333399"/>
                </a:solidFill>
                <a:latin typeface="Times New Roman" panose="02020603050405020304" pitchFamily="18" charset="0"/>
                <a:cs typeface="Times New Roman" panose="02020603050405020304" pitchFamily="18" charset="0"/>
              </a:rPr>
              <a:t> </a:t>
            </a:r>
            <a:r>
              <a:rPr lang="en-US" altLang="vi-VN" sz="2800" b="1" i="1" dirty="0" err="1" smtClean="0">
                <a:solidFill>
                  <a:srgbClr val="333399"/>
                </a:solidFill>
                <a:latin typeface="Times New Roman" panose="02020603050405020304" pitchFamily="18" charset="0"/>
                <a:cs typeface="Times New Roman" panose="02020603050405020304" pitchFamily="18" charset="0"/>
              </a:rPr>
              <a:t>gian</a:t>
            </a:r>
            <a:r>
              <a:rPr lang="en-US" altLang="vi-VN" sz="2800" b="1" i="1" dirty="0" smtClean="0">
                <a:solidFill>
                  <a:srgbClr val="333399"/>
                </a:solidFill>
                <a:latin typeface="Times New Roman" panose="02020603050405020304" pitchFamily="18" charset="0"/>
                <a:cs typeface="Times New Roman" panose="02020603050405020304" pitchFamily="18" charset="0"/>
              </a:rPr>
              <a:t> - </a:t>
            </a:r>
            <a:r>
              <a:rPr lang="en-US" altLang="vi-VN" sz="2800" b="1" i="1" dirty="0" err="1" smtClean="0">
                <a:solidFill>
                  <a:srgbClr val="333399"/>
                </a:solidFill>
                <a:latin typeface="Times New Roman" panose="02020603050405020304" pitchFamily="18" charset="0"/>
                <a:cs typeface="Times New Roman" panose="02020603050405020304" pitchFamily="18" charset="0"/>
              </a:rPr>
              <a:t>địa</a:t>
            </a:r>
            <a:r>
              <a:rPr lang="en-US" altLang="vi-VN" sz="2800" b="1" i="1" dirty="0" smtClean="0">
                <a:solidFill>
                  <a:srgbClr val="333399"/>
                </a:solidFill>
                <a:latin typeface="Times New Roman" panose="02020603050405020304" pitchFamily="18" charset="0"/>
                <a:cs typeface="Times New Roman" panose="02020603050405020304" pitchFamily="18" charset="0"/>
              </a:rPr>
              <a:t> </a:t>
            </a:r>
            <a:r>
              <a:rPr lang="en-US" altLang="vi-VN" sz="2800" b="1" i="1" dirty="0" err="1" smtClean="0">
                <a:solidFill>
                  <a:srgbClr val="333399"/>
                </a:solidFill>
                <a:latin typeface="Times New Roman" panose="02020603050405020304" pitchFamily="18" charset="0"/>
                <a:cs typeface="Times New Roman" panose="02020603050405020304" pitchFamily="18" charset="0"/>
              </a:rPr>
              <a:t>điểm</a:t>
            </a:r>
            <a:r>
              <a:rPr lang="en-US" altLang="vi-VN" sz="2800" b="1" i="1" dirty="0" smtClean="0">
                <a:solidFill>
                  <a:srgbClr val="333399"/>
                </a:solidFill>
                <a:latin typeface="Times New Roman" panose="02020603050405020304" pitchFamily="18" charset="0"/>
                <a:cs typeface="Times New Roman" panose="02020603050405020304" pitchFamily="18" charset="0"/>
              </a:rPr>
              <a:t> - </a:t>
            </a:r>
            <a:r>
              <a:rPr lang="en-US" altLang="vi-VN" sz="2800" b="1" i="1" dirty="0" err="1" smtClean="0">
                <a:solidFill>
                  <a:srgbClr val="333399"/>
                </a:solidFill>
                <a:latin typeface="Times New Roman" panose="02020603050405020304" pitchFamily="18" charset="0"/>
                <a:cs typeface="Times New Roman" panose="02020603050405020304" pitchFamily="18" charset="0"/>
              </a:rPr>
              <a:t>sự</a:t>
            </a:r>
            <a:r>
              <a:rPr lang="en-US" altLang="vi-VN" sz="2800" b="1" i="1" dirty="0" smtClean="0">
                <a:solidFill>
                  <a:srgbClr val="333399"/>
                </a:solidFill>
                <a:latin typeface="Times New Roman" panose="02020603050405020304" pitchFamily="18" charset="0"/>
                <a:cs typeface="Times New Roman" panose="02020603050405020304" pitchFamily="18" charset="0"/>
              </a:rPr>
              <a:t> </a:t>
            </a:r>
            <a:r>
              <a:rPr lang="en-US" altLang="vi-VN" sz="2800" b="1" i="1" dirty="0" err="1" smtClean="0">
                <a:solidFill>
                  <a:srgbClr val="333399"/>
                </a:solidFill>
                <a:latin typeface="Times New Roman" panose="02020603050405020304" pitchFamily="18" charset="0"/>
                <a:cs typeface="Times New Roman" panose="02020603050405020304" pitchFamily="18" charset="0"/>
              </a:rPr>
              <a:t>kiện</a:t>
            </a:r>
            <a:r>
              <a:rPr lang="en-US" altLang="vi-VN" sz="2800" b="1" i="1" dirty="0" smtClean="0">
                <a:solidFill>
                  <a:srgbClr val="333399"/>
                </a:solidFill>
                <a:latin typeface="Times New Roman" panose="02020603050405020304" pitchFamily="18" charset="0"/>
                <a:cs typeface="Times New Roman" panose="02020603050405020304" pitchFamily="18" charset="0"/>
              </a:rPr>
              <a:t> </a:t>
            </a:r>
            <a:r>
              <a:rPr lang="en-US" altLang="vi-VN" sz="2800" b="1" i="1" dirty="0" err="1" smtClean="0">
                <a:solidFill>
                  <a:srgbClr val="333399"/>
                </a:solidFill>
                <a:latin typeface="Times New Roman" panose="02020603050405020304" pitchFamily="18" charset="0"/>
                <a:cs typeface="Times New Roman" panose="02020603050405020304" pitchFamily="18" charset="0"/>
              </a:rPr>
              <a:t>thường</a:t>
            </a:r>
            <a:r>
              <a:rPr lang="en-US" altLang="vi-VN" sz="2800" b="1" i="1" dirty="0" smtClean="0">
                <a:solidFill>
                  <a:srgbClr val="333399"/>
                </a:solidFill>
                <a:latin typeface="Times New Roman" panose="02020603050405020304" pitchFamily="18" charset="0"/>
                <a:cs typeface="Times New Roman" panose="02020603050405020304" pitchFamily="18" charset="0"/>
              </a:rPr>
              <a:t> </a:t>
            </a:r>
            <a:r>
              <a:rPr lang="en-US" altLang="vi-VN" sz="2800" b="1" i="1" dirty="0" err="1" smtClean="0">
                <a:solidFill>
                  <a:srgbClr val="333399"/>
                </a:solidFill>
                <a:latin typeface="Times New Roman" panose="02020603050405020304" pitchFamily="18" charset="0"/>
                <a:cs typeface="Times New Roman" panose="02020603050405020304" pitchFamily="18" charset="0"/>
              </a:rPr>
              <a:t>dùng</a:t>
            </a:r>
            <a:r>
              <a:rPr lang="en-US" altLang="vi-VN" sz="2800" b="1" i="1" dirty="0" smtClean="0">
                <a:solidFill>
                  <a:srgbClr val="333399"/>
                </a:solidFill>
                <a:latin typeface="Times New Roman" panose="02020603050405020304" pitchFamily="18" charset="0"/>
                <a:cs typeface="Times New Roman" panose="02020603050405020304" pitchFamily="18" charset="0"/>
              </a:rPr>
              <a:t> </a:t>
            </a:r>
            <a:r>
              <a:rPr lang="en-US" altLang="vi-VN" sz="2800" b="1" i="1" dirty="0" err="1" smtClean="0">
                <a:solidFill>
                  <a:srgbClr val="333399"/>
                </a:solidFill>
                <a:latin typeface="Times New Roman" panose="02020603050405020304" pitchFamily="18" charset="0"/>
                <a:cs typeface="Times New Roman" panose="02020603050405020304" pitchFamily="18" charset="0"/>
              </a:rPr>
              <a:t>mở</a:t>
            </a:r>
            <a:r>
              <a:rPr lang="en-US" altLang="vi-VN" sz="2800" b="1" i="1" dirty="0" smtClean="0">
                <a:solidFill>
                  <a:srgbClr val="333399"/>
                </a:solidFill>
                <a:latin typeface="Times New Roman" panose="02020603050405020304" pitchFamily="18" charset="0"/>
                <a:cs typeface="Times New Roman" panose="02020603050405020304" pitchFamily="18" charset="0"/>
              </a:rPr>
              <a:t> </a:t>
            </a:r>
            <a:r>
              <a:rPr lang="en-US" altLang="vi-VN" sz="2800" b="1" i="1" dirty="0" err="1" smtClean="0">
                <a:solidFill>
                  <a:srgbClr val="333399"/>
                </a:solidFill>
                <a:latin typeface="Times New Roman" panose="02020603050405020304" pitchFamily="18" charset="0"/>
                <a:cs typeface="Times New Roman" panose="02020603050405020304" pitchFamily="18" charset="0"/>
              </a:rPr>
              <a:t>đầu</a:t>
            </a:r>
            <a:r>
              <a:rPr lang="en-US" altLang="vi-VN" sz="2800" b="1" i="1" dirty="0" smtClean="0">
                <a:solidFill>
                  <a:srgbClr val="333399"/>
                </a:solidFill>
                <a:latin typeface="Times New Roman" panose="02020603050405020304" pitchFamily="18" charset="0"/>
                <a:cs typeface="Times New Roman" panose="02020603050405020304" pitchFamily="18" charset="0"/>
              </a:rPr>
              <a:t> </a:t>
            </a:r>
            <a:r>
              <a:rPr lang="en-US" altLang="vi-VN" sz="2800" b="1" i="1" dirty="0" err="1" smtClean="0">
                <a:solidFill>
                  <a:srgbClr val="333399"/>
                </a:solidFill>
                <a:latin typeface="Times New Roman" panose="02020603050405020304" pitchFamily="18" charset="0"/>
                <a:cs typeface="Times New Roman" panose="02020603050405020304" pitchFamily="18" charset="0"/>
              </a:rPr>
              <a:t>các</a:t>
            </a:r>
            <a:r>
              <a:rPr lang="en-US" altLang="vi-VN" sz="2800" b="1" i="1" dirty="0" smtClean="0">
                <a:solidFill>
                  <a:srgbClr val="333399"/>
                </a:solidFill>
                <a:latin typeface="Times New Roman" panose="02020603050405020304" pitchFamily="18" charset="0"/>
                <a:cs typeface="Times New Roman" panose="02020603050405020304" pitchFamily="18" charset="0"/>
              </a:rPr>
              <a:t> </a:t>
            </a:r>
            <a:r>
              <a:rPr lang="en-US" altLang="vi-VN" sz="2800" b="1" i="1" dirty="0" err="1" smtClean="0">
                <a:solidFill>
                  <a:srgbClr val="333399"/>
                </a:solidFill>
                <a:latin typeface="Times New Roman" panose="02020603050405020304" pitchFamily="18" charset="0"/>
                <a:cs typeface="Times New Roman" panose="02020603050405020304" pitchFamily="18" charset="0"/>
              </a:rPr>
              <a:t>bản</a:t>
            </a:r>
            <a:r>
              <a:rPr lang="en-US" altLang="vi-VN" sz="2800" b="1" i="1" dirty="0" smtClean="0">
                <a:solidFill>
                  <a:srgbClr val="333399"/>
                </a:solidFill>
                <a:latin typeface="Times New Roman" panose="02020603050405020304" pitchFamily="18" charset="0"/>
                <a:cs typeface="Times New Roman" panose="02020603050405020304" pitchFamily="18" charset="0"/>
              </a:rPr>
              <a:t> tin </a:t>
            </a:r>
            <a:r>
              <a:rPr lang="en-US" altLang="vi-VN" sz="2800" b="1" i="1" dirty="0" err="1" smtClean="0">
                <a:solidFill>
                  <a:srgbClr val="333399"/>
                </a:solidFill>
                <a:latin typeface="Times New Roman" panose="02020603050405020304" pitchFamily="18" charset="0"/>
                <a:cs typeface="Times New Roman" panose="02020603050405020304" pitchFamily="18" charset="0"/>
              </a:rPr>
              <a:t>của</a:t>
            </a:r>
            <a:r>
              <a:rPr lang="en-US" altLang="vi-VN" sz="2800" b="1" i="1" dirty="0" smtClean="0">
                <a:solidFill>
                  <a:srgbClr val="333399"/>
                </a:solidFill>
                <a:latin typeface="Times New Roman" panose="02020603050405020304" pitchFamily="18" charset="0"/>
                <a:cs typeface="Times New Roman" panose="02020603050405020304" pitchFamily="18" charset="0"/>
              </a:rPr>
              <a:t> </a:t>
            </a:r>
            <a:r>
              <a:rPr lang="en-US" altLang="vi-VN" sz="2800" b="1" i="1" dirty="0" err="1" smtClean="0">
                <a:solidFill>
                  <a:srgbClr val="333399"/>
                </a:solidFill>
                <a:latin typeface="Times New Roman" panose="02020603050405020304" pitchFamily="18" charset="0"/>
                <a:cs typeface="Times New Roman" panose="02020603050405020304" pitchFamily="18" charset="0"/>
              </a:rPr>
              <a:t>báo</a:t>
            </a:r>
            <a:r>
              <a:rPr lang="en-US" altLang="vi-VN" sz="2800" b="1" i="1" dirty="0" smtClean="0">
                <a:solidFill>
                  <a:srgbClr val="333399"/>
                </a:solidFill>
                <a:latin typeface="Times New Roman" panose="02020603050405020304" pitchFamily="18" charset="0"/>
                <a:cs typeface="Times New Roman" panose="02020603050405020304" pitchFamily="18" charset="0"/>
              </a:rPr>
              <a:t> </a:t>
            </a:r>
            <a:r>
              <a:rPr lang="en-US" altLang="vi-VN" sz="2800" b="1" i="1" dirty="0" err="1" smtClean="0">
                <a:solidFill>
                  <a:srgbClr val="333399"/>
                </a:solidFill>
                <a:latin typeface="Times New Roman" panose="02020603050405020304" pitchFamily="18" charset="0"/>
                <a:cs typeface="Times New Roman" panose="02020603050405020304" pitchFamily="18" charset="0"/>
              </a:rPr>
              <a:t>chí</a:t>
            </a:r>
            <a:r>
              <a:rPr lang="en-US" altLang="vi-VN" sz="2800" b="1" i="1" dirty="0" smtClean="0">
                <a:solidFill>
                  <a:srgbClr val="333399"/>
                </a:solidFill>
                <a:latin typeface="Times New Roman" panose="02020603050405020304" pitchFamily="18" charset="0"/>
                <a:cs typeface="Times New Roman" panose="02020603050405020304" pitchFamily="18" charset="0"/>
              </a:rPr>
              <a:t> </a:t>
            </a:r>
            <a:r>
              <a:rPr lang="en-US" altLang="vi-VN" sz="2800" b="1" i="1" dirty="0" err="1" smtClean="0">
                <a:solidFill>
                  <a:srgbClr val="333399"/>
                </a:solidFill>
                <a:latin typeface="Times New Roman" panose="02020603050405020304" pitchFamily="18" charset="0"/>
                <a:cs typeface="Times New Roman" panose="02020603050405020304" pitchFamily="18" charset="0"/>
              </a:rPr>
              <a:t>nhằm</a:t>
            </a:r>
            <a:r>
              <a:rPr lang="en-US" altLang="vi-VN" sz="2800" b="1" i="1" dirty="0" smtClean="0">
                <a:solidFill>
                  <a:srgbClr val="333399"/>
                </a:solidFill>
                <a:latin typeface="Times New Roman" panose="02020603050405020304" pitchFamily="18" charset="0"/>
                <a:cs typeface="Times New Roman" panose="02020603050405020304" pitchFamily="18" charset="0"/>
              </a:rPr>
              <a:t> </a:t>
            </a:r>
            <a:r>
              <a:rPr lang="en-US" altLang="vi-VN" sz="2800" b="1" i="1" dirty="0" err="1" smtClean="0">
                <a:solidFill>
                  <a:srgbClr val="333399"/>
                </a:solidFill>
                <a:latin typeface="Times New Roman" panose="02020603050405020304" pitchFamily="18" charset="0"/>
                <a:cs typeface="Times New Roman" panose="02020603050405020304" pitchFamily="18" charset="0"/>
              </a:rPr>
              <a:t>mục</a:t>
            </a:r>
            <a:r>
              <a:rPr lang="en-US" altLang="vi-VN" sz="2800" b="1" i="1" dirty="0" smtClean="0">
                <a:solidFill>
                  <a:srgbClr val="333399"/>
                </a:solidFill>
                <a:latin typeface="Times New Roman" panose="02020603050405020304" pitchFamily="18" charset="0"/>
                <a:cs typeface="Times New Roman" panose="02020603050405020304" pitchFamily="18" charset="0"/>
              </a:rPr>
              <a:t> </a:t>
            </a:r>
            <a:r>
              <a:rPr lang="en-US" altLang="vi-VN" sz="2800" b="1" i="1" dirty="0" err="1" smtClean="0">
                <a:solidFill>
                  <a:srgbClr val="333399"/>
                </a:solidFill>
                <a:latin typeface="Times New Roman" panose="02020603050405020304" pitchFamily="18" charset="0"/>
                <a:cs typeface="Times New Roman" panose="02020603050405020304" pitchFamily="18" charset="0"/>
              </a:rPr>
              <a:t>đích</a:t>
            </a:r>
            <a:r>
              <a:rPr lang="en-US" altLang="vi-VN" sz="2800" b="1" i="1" dirty="0" smtClean="0">
                <a:solidFill>
                  <a:srgbClr val="333399"/>
                </a:solidFill>
                <a:latin typeface="Times New Roman" panose="02020603050405020304" pitchFamily="18" charset="0"/>
                <a:cs typeface="Times New Roman" panose="02020603050405020304" pitchFamily="18" charset="0"/>
              </a:rPr>
              <a:t> </a:t>
            </a:r>
            <a:r>
              <a:rPr lang="en-US" altLang="vi-VN" sz="2800" b="1" i="1" dirty="0" err="1" smtClean="0">
                <a:solidFill>
                  <a:srgbClr val="333399"/>
                </a:solidFill>
                <a:latin typeface="Times New Roman" panose="02020603050405020304" pitchFamily="18" charset="0"/>
                <a:cs typeface="Times New Roman" panose="02020603050405020304" pitchFamily="18" charset="0"/>
              </a:rPr>
              <a:t>gì</a:t>
            </a:r>
            <a:r>
              <a:rPr lang="en-US" altLang="vi-VN" sz="2800" b="1" i="1" dirty="0" smtClean="0">
                <a:solidFill>
                  <a:srgbClr val="333399"/>
                </a:solidFill>
                <a:latin typeface="Times New Roman" panose="02020603050405020304" pitchFamily="18" charset="0"/>
                <a:cs typeface="Times New Roman" panose="02020603050405020304" pitchFamily="18" charset="0"/>
              </a:rPr>
              <a:t>?</a:t>
            </a:r>
            <a:endParaRPr lang="en-US" altLang="vi-VN" sz="2800" b="1" i="1" dirty="0" smtClean="0">
              <a:solidFill>
                <a:srgbClr val="333399"/>
              </a:solidFill>
              <a:latin typeface="Times New Roman" panose="02020603050405020304" pitchFamily="18" charset="0"/>
              <a:cs typeface="Times New Roman" panose="02020603050405020304" pitchFamily="18" charset="0"/>
            </a:endParaRPr>
          </a:p>
        </p:txBody>
      </p:sp>
      <p:sp>
        <p:nvSpPr>
          <p:cNvPr id="91140" name="AutoShape 7"/>
          <p:cNvSpPr>
            <a:spLocks noChangeArrowheads="1"/>
          </p:cNvSpPr>
          <p:nvPr/>
        </p:nvSpPr>
        <p:spPr bwMode="auto">
          <a:xfrm>
            <a:off x="1082552" y="1681660"/>
            <a:ext cx="10160000" cy="914400"/>
          </a:xfrm>
          <a:prstGeom prst="roundRect">
            <a:avLst>
              <a:gd name="adj" fmla="val 16667"/>
            </a:avLst>
          </a:prstGeom>
          <a:solidFill>
            <a:schemeClr val="accent2"/>
          </a:solidFill>
          <a:ln w="9525">
            <a:noFill/>
            <a:round/>
          </a:ln>
        </p:spPr>
        <p:txBody>
          <a:bodyPr wrap="none" anchor="ctr"/>
          <a:lstStyle/>
          <a:p>
            <a:pPr marL="342900" indent="-342900" algn="just" fontAlgn="base">
              <a:spcBef>
                <a:spcPct val="0"/>
              </a:spcBef>
              <a:spcAft>
                <a:spcPct val="0"/>
              </a:spcAft>
              <a:buFontTx/>
              <a:buAutoNum type="alphaUcPeriod"/>
            </a:pPr>
            <a:r>
              <a:rPr lang="en-US" altLang="vi-VN" sz="2800" b="1" dirty="0" smtClean="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Không</a:t>
            </a:r>
            <a:r>
              <a:rPr lang="en-US" altLang="vi-VN" sz="2800" b="1" dirty="0" smtClean="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nhằm</a:t>
            </a:r>
            <a:r>
              <a:rPr lang="en-US" altLang="vi-VN" sz="2800" b="1" dirty="0" smtClean="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mục</a:t>
            </a:r>
            <a:r>
              <a:rPr lang="en-US" altLang="vi-VN" sz="2800" b="1" dirty="0" smtClean="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đích</a:t>
            </a:r>
            <a:r>
              <a:rPr lang="en-US" altLang="vi-VN" sz="2800" b="1" dirty="0" smtClean="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gì</a:t>
            </a:r>
            <a:r>
              <a:rPr lang="en-US" altLang="vi-VN" sz="2800" b="1" dirty="0" smtClean="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cả</a:t>
            </a:r>
            <a:r>
              <a:rPr lang="en-US" altLang="vi-VN" sz="2800" b="1" dirty="0">
                <a:solidFill>
                  <a:srgbClr val="FFFF66"/>
                </a:solidFill>
                <a:latin typeface="Times New Roman" panose="02020603050405020304" pitchFamily="18" charset="0"/>
                <a:cs typeface="Times New Roman" panose="02020603050405020304" pitchFamily="18" charset="0"/>
              </a:rPr>
              <a:t>.</a:t>
            </a:r>
            <a:endParaRPr lang="en-US" altLang="vi-VN" sz="2800" b="1" dirty="0" smtClean="0">
              <a:solidFill>
                <a:srgbClr val="FFFF66"/>
              </a:solidFill>
              <a:latin typeface="Times New Roman" panose="02020603050405020304" pitchFamily="18" charset="0"/>
              <a:cs typeface="Times New Roman" panose="02020603050405020304" pitchFamily="18" charset="0"/>
            </a:endParaRPr>
          </a:p>
        </p:txBody>
      </p:sp>
      <p:sp>
        <p:nvSpPr>
          <p:cNvPr id="91141" name="AutoShape 8"/>
          <p:cNvSpPr>
            <a:spLocks noChangeArrowheads="1"/>
          </p:cNvSpPr>
          <p:nvPr/>
        </p:nvSpPr>
        <p:spPr bwMode="auto">
          <a:xfrm>
            <a:off x="1082552" y="2977060"/>
            <a:ext cx="10160000" cy="914400"/>
          </a:xfrm>
          <a:prstGeom prst="roundRect">
            <a:avLst>
              <a:gd name="adj" fmla="val 16667"/>
            </a:avLst>
          </a:prstGeom>
          <a:solidFill>
            <a:schemeClr val="accent2"/>
          </a:solidFill>
          <a:ln w="9525">
            <a:noFill/>
            <a:round/>
          </a:ln>
        </p:spPr>
        <p:txBody>
          <a:bodyPr wrap="none" anchor="ctr"/>
          <a:lstStyle/>
          <a:p>
            <a:pPr algn="just" fontAlgn="base">
              <a:spcBef>
                <a:spcPct val="0"/>
              </a:spcBef>
              <a:spcAft>
                <a:spcPct val="0"/>
              </a:spcAft>
            </a:pPr>
            <a:r>
              <a:rPr lang="en-US" altLang="vi-VN" sz="2800" b="1" dirty="0" smtClean="0">
                <a:solidFill>
                  <a:srgbClr val="FFFF66"/>
                </a:solidFill>
                <a:latin typeface="Times New Roman" panose="02020603050405020304" pitchFamily="18" charset="0"/>
                <a:cs typeface="Times New Roman" panose="02020603050405020304" pitchFamily="18" charset="0"/>
              </a:rPr>
              <a:t>B. </a:t>
            </a:r>
            <a:r>
              <a:rPr lang="en-US" altLang="vi-VN" sz="2800" b="1" dirty="0" err="1" smtClean="0">
                <a:solidFill>
                  <a:srgbClr val="FFFF66"/>
                </a:solidFill>
                <a:latin typeface="Times New Roman" panose="02020603050405020304" pitchFamily="18" charset="0"/>
                <a:cs typeface="Times New Roman" panose="02020603050405020304" pitchFamily="18" charset="0"/>
              </a:rPr>
              <a:t>Để</a:t>
            </a:r>
            <a:r>
              <a:rPr lang="en-US" altLang="vi-VN" sz="2800" b="1" dirty="0" smtClean="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đạt</a:t>
            </a:r>
            <a:r>
              <a:rPr lang="en-US" altLang="vi-VN" sz="2800" b="1" dirty="0" smtClean="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được</a:t>
            </a:r>
            <a:r>
              <a:rPr lang="en-US" altLang="vi-VN" sz="2800" b="1" dirty="0" smtClean="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những</a:t>
            </a:r>
            <a:r>
              <a:rPr lang="en-US" altLang="vi-VN" sz="2800" b="1" dirty="0" smtClean="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hiệu</a:t>
            </a:r>
            <a:r>
              <a:rPr lang="en-US" altLang="vi-VN" sz="2800" b="1" dirty="0" smtClean="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quả</a:t>
            </a:r>
            <a:r>
              <a:rPr lang="en-US" altLang="vi-VN" sz="2800" b="1" dirty="0" smtClean="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tu</a:t>
            </a:r>
            <a:r>
              <a:rPr lang="en-US" altLang="vi-VN" sz="2800" b="1" dirty="0" smtClean="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từ</a:t>
            </a:r>
            <a:r>
              <a:rPr lang="en-US" altLang="vi-VN" sz="2800" b="1" dirty="0" smtClean="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thích</a:t>
            </a:r>
            <a:r>
              <a:rPr lang="en-US" altLang="vi-VN" sz="2800" b="1" dirty="0" smtClean="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hợp</a:t>
            </a:r>
            <a:r>
              <a:rPr lang="en-US" altLang="vi-VN" sz="2800" b="1" dirty="0" smtClean="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nào</a:t>
            </a:r>
            <a:r>
              <a:rPr lang="en-US" altLang="vi-VN" sz="2800" b="1" dirty="0" smtClean="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đó</a:t>
            </a:r>
            <a:r>
              <a:rPr lang="en-US" altLang="vi-VN" sz="2800" b="1" dirty="0" smtClean="0">
                <a:solidFill>
                  <a:srgbClr val="FFFF66"/>
                </a:solidFill>
                <a:latin typeface="Times New Roman" panose="02020603050405020304" pitchFamily="18" charset="0"/>
                <a:cs typeface="Times New Roman" panose="02020603050405020304" pitchFamily="18" charset="0"/>
              </a:rPr>
              <a:t>.</a:t>
            </a:r>
            <a:endParaRPr lang="en-US" altLang="vi-VN" sz="2800" b="1" dirty="0" smtClean="0">
              <a:solidFill>
                <a:srgbClr val="FFFF66"/>
              </a:solidFill>
              <a:latin typeface="Times New Roman" panose="02020603050405020304" pitchFamily="18" charset="0"/>
              <a:cs typeface="Times New Roman" panose="02020603050405020304" pitchFamily="18" charset="0"/>
            </a:endParaRPr>
          </a:p>
        </p:txBody>
      </p:sp>
      <p:sp>
        <p:nvSpPr>
          <p:cNvPr id="91142" name="AutoShape 9"/>
          <p:cNvSpPr>
            <a:spLocks noChangeArrowheads="1"/>
          </p:cNvSpPr>
          <p:nvPr/>
        </p:nvSpPr>
        <p:spPr bwMode="auto">
          <a:xfrm>
            <a:off x="1082552" y="4272460"/>
            <a:ext cx="10160000" cy="914400"/>
          </a:xfrm>
          <a:prstGeom prst="roundRect">
            <a:avLst>
              <a:gd name="adj" fmla="val 16667"/>
            </a:avLst>
          </a:prstGeom>
          <a:solidFill>
            <a:schemeClr val="accent2"/>
          </a:solidFill>
          <a:ln w="9525">
            <a:noFill/>
            <a:round/>
          </a:ln>
        </p:spPr>
        <p:txBody>
          <a:bodyPr wrap="none" anchor="ctr"/>
          <a:lstStyle/>
          <a:p>
            <a:pPr algn="just" fontAlgn="base">
              <a:spcBef>
                <a:spcPct val="0"/>
              </a:spcBef>
              <a:spcAft>
                <a:spcPct val="0"/>
              </a:spcAft>
            </a:pPr>
            <a:r>
              <a:rPr lang="en-US" altLang="vi-VN" sz="2800" b="1" dirty="0" smtClean="0">
                <a:solidFill>
                  <a:srgbClr val="FFFF66"/>
                </a:solidFill>
                <a:latin typeface="Times New Roman" panose="02020603050405020304" pitchFamily="18" charset="0"/>
                <a:cs typeface="Times New Roman" panose="02020603050405020304" pitchFamily="18" charset="0"/>
              </a:rPr>
              <a:t>C</a:t>
            </a:r>
            <a:r>
              <a:rPr lang="en-US" altLang="vi-VN" sz="2800" b="1" dirty="0" smtClean="0">
                <a:solidFill>
                  <a:srgbClr val="FFFF00"/>
                </a:solidFill>
                <a:latin typeface="Times New Roman" panose="02020603050405020304" pitchFamily="18" charset="0"/>
                <a:cs typeface="Times New Roman" panose="02020603050405020304" pitchFamily="18" charset="0"/>
              </a:rPr>
              <a:t>.</a:t>
            </a:r>
            <a:r>
              <a:rPr lang="en-US" altLang="vi-VN" sz="2800" b="1" dirty="0" smtClean="0">
                <a:solidFill>
                  <a:srgbClr val="000000"/>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Nhấn</a:t>
            </a:r>
            <a:r>
              <a:rPr lang="en-US" altLang="vi-VN" sz="2800" b="1" dirty="0" smtClean="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mạnh</a:t>
            </a:r>
            <a:r>
              <a:rPr lang="en-US" altLang="vi-VN" sz="2800" b="1" dirty="0" smtClean="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vào</a:t>
            </a:r>
            <a:r>
              <a:rPr lang="en-US" altLang="vi-VN" sz="2800" b="1" dirty="0" smtClean="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tính</a:t>
            </a:r>
            <a:r>
              <a:rPr lang="en-US" altLang="vi-VN" sz="2800" b="1" dirty="0" smtClean="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thời</a:t>
            </a:r>
            <a:r>
              <a:rPr lang="en-US" altLang="vi-VN" sz="2800" b="1" dirty="0" smtClean="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sự</a:t>
            </a:r>
            <a:r>
              <a:rPr lang="en-US" altLang="vi-VN" sz="2800" b="1" dirty="0" smtClean="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của</a:t>
            </a:r>
            <a:r>
              <a:rPr lang="en-US" altLang="vi-VN" sz="2800" b="1" dirty="0" smtClean="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sự</a:t>
            </a:r>
            <a:r>
              <a:rPr lang="en-US" altLang="vi-VN" sz="2800" b="1" dirty="0" smtClean="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kiện</a:t>
            </a:r>
            <a:r>
              <a:rPr lang="en-US" altLang="vi-VN" sz="2800" b="1" dirty="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thu</a:t>
            </a:r>
            <a:r>
              <a:rPr lang="en-US" altLang="vi-VN" sz="2800" b="1" dirty="0" smtClean="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hút</a:t>
            </a:r>
            <a:r>
              <a:rPr lang="en-US" altLang="vi-VN" sz="2800" b="1" dirty="0" smtClean="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sự</a:t>
            </a:r>
            <a:r>
              <a:rPr lang="en-US" altLang="vi-VN" sz="2800" b="1" dirty="0" smtClean="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chú</a:t>
            </a:r>
            <a:r>
              <a:rPr lang="en-US" altLang="vi-VN" sz="2800" b="1" dirty="0" smtClean="0">
                <a:solidFill>
                  <a:srgbClr val="FFFF66"/>
                </a:solidFill>
                <a:latin typeface="Times New Roman" panose="02020603050405020304" pitchFamily="18" charset="0"/>
                <a:cs typeface="Times New Roman" panose="02020603050405020304" pitchFamily="18" charset="0"/>
              </a:rPr>
              <a:t> ý</a:t>
            </a:r>
            <a:endParaRPr lang="en-US" altLang="vi-VN" sz="2800" b="1" dirty="0" smtClean="0">
              <a:solidFill>
                <a:srgbClr val="FFFF66"/>
              </a:solidFill>
              <a:latin typeface="Times New Roman" panose="02020603050405020304" pitchFamily="18" charset="0"/>
              <a:cs typeface="Times New Roman" panose="02020603050405020304" pitchFamily="18" charset="0"/>
            </a:endParaRPr>
          </a:p>
        </p:txBody>
      </p:sp>
      <p:sp>
        <p:nvSpPr>
          <p:cNvPr id="91143" name="AutoShape 10"/>
          <p:cNvSpPr>
            <a:spLocks noChangeArrowheads="1"/>
          </p:cNvSpPr>
          <p:nvPr/>
        </p:nvSpPr>
        <p:spPr bwMode="auto">
          <a:xfrm>
            <a:off x="980952" y="5644060"/>
            <a:ext cx="10261600" cy="914400"/>
          </a:xfrm>
          <a:prstGeom prst="roundRect">
            <a:avLst>
              <a:gd name="adj" fmla="val 16667"/>
            </a:avLst>
          </a:prstGeom>
          <a:solidFill>
            <a:schemeClr val="accent2"/>
          </a:solidFill>
          <a:ln w="9525">
            <a:noFill/>
            <a:round/>
          </a:ln>
        </p:spPr>
        <p:txBody>
          <a:bodyPr wrap="none" anchor="ctr"/>
          <a:lstStyle/>
          <a:p>
            <a:pPr algn="just" fontAlgn="base">
              <a:spcBef>
                <a:spcPct val="0"/>
              </a:spcBef>
              <a:spcAft>
                <a:spcPct val="0"/>
              </a:spcAft>
            </a:pPr>
            <a:r>
              <a:rPr lang="en-US" altLang="vi-VN" sz="2800" b="1" dirty="0" smtClean="0">
                <a:solidFill>
                  <a:srgbClr val="FFFF66"/>
                </a:solidFill>
                <a:latin typeface="Times New Roman" panose="02020603050405020304" pitchFamily="18" charset="0"/>
                <a:cs typeface="Times New Roman" panose="02020603050405020304" pitchFamily="18" charset="0"/>
              </a:rPr>
              <a:t>D. </a:t>
            </a:r>
            <a:r>
              <a:rPr lang="en-US" altLang="vi-VN" sz="2800" b="1" dirty="0" err="1" smtClean="0">
                <a:solidFill>
                  <a:srgbClr val="FFFF66"/>
                </a:solidFill>
                <a:latin typeface="Times New Roman" panose="02020603050405020304" pitchFamily="18" charset="0"/>
                <a:cs typeface="Times New Roman" panose="02020603050405020304" pitchFamily="18" charset="0"/>
              </a:rPr>
              <a:t>Dẫn</a:t>
            </a:r>
            <a:r>
              <a:rPr lang="en-US" altLang="vi-VN" sz="2800" b="1" dirty="0" smtClean="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dắt</a:t>
            </a:r>
            <a:r>
              <a:rPr lang="en-US" altLang="vi-VN" sz="2800" b="1" dirty="0" smtClean="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người</a:t>
            </a:r>
            <a:r>
              <a:rPr lang="en-US" altLang="vi-VN" sz="2800" b="1" dirty="0" smtClean="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đọc</a:t>
            </a:r>
            <a:r>
              <a:rPr lang="en-US" altLang="vi-VN" sz="2800" b="1" dirty="0" smtClean="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đi</a:t>
            </a:r>
            <a:r>
              <a:rPr lang="en-US" altLang="vi-VN" sz="2800" b="1" dirty="0" smtClean="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từ</a:t>
            </a:r>
            <a:r>
              <a:rPr lang="en-US" altLang="vi-VN" sz="2800" b="1" dirty="0" smtClean="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ngạc</a:t>
            </a:r>
            <a:r>
              <a:rPr lang="en-US" altLang="vi-VN" sz="2800" b="1" dirty="0" smtClean="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nhiên</a:t>
            </a:r>
            <a:r>
              <a:rPr lang="en-US" altLang="vi-VN" sz="2800" b="1" dirty="0" smtClean="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này</a:t>
            </a:r>
            <a:r>
              <a:rPr lang="en-US" altLang="vi-VN" sz="2800" b="1" dirty="0" smtClean="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đến</a:t>
            </a:r>
            <a:r>
              <a:rPr lang="en-US" altLang="vi-VN" sz="2800" b="1" dirty="0" smtClean="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ngạc</a:t>
            </a:r>
            <a:r>
              <a:rPr lang="en-US" altLang="vi-VN" sz="2800" b="1" dirty="0" smtClean="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nhiên</a:t>
            </a:r>
            <a:r>
              <a:rPr lang="en-US" altLang="vi-VN" sz="2800" b="1" dirty="0" smtClean="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khác</a:t>
            </a:r>
            <a:endParaRPr lang="en-US" altLang="vi-VN" sz="2800" b="1" dirty="0" smtClean="0">
              <a:solidFill>
                <a:srgbClr val="FFFF66"/>
              </a:solidFill>
              <a:latin typeface="Times New Roman" panose="02020603050405020304" pitchFamily="18" charset="0"/>
              <a:cs typeface="Times New Roman" panose="02020603050405020304" pitchFamily="18" charset="0"/>
            </a:endParaRPr>
          </a:p>
        </p:txBody>
      </p:sp>
      <p:sp>
        <p:nvSpPr>
          <p:cNvPr id="9" name="AutoShape 9"/>
          <p:cNvSpPr>
            <a:spLocks noChangeArrowheads="1"/>
          </p:cNvSpPr>
          <p:nvPr/>
        </p:nvSpPr>
        <p:spPr bwMode="auto">
          <a:xfrm>
            <a:off x="1063326" y="4272460"/>
            <a:ext cx="10160000" cy="914400"/>
          </a:xfrm>
          <a:prstGeom prst="roundRect">
            <a:avLst>
              <a:gd name="adj" fmla="val 16667"/>
            </a:avLst>
          </a:prstGeom>
          <a:solidFill>
            <a:srgbClr val="C00000"/>
          </a:solidFill>
          <a:ln w="9525">
            <a:noFill/>
            <a:round/>
          </a:ln>
        </p:spPr>
        <p:txBody>
          <a:bodyPr wrap="none" anchor="ctr"/>
          <a:lstStyle/>
          <a:p>
            <a:pPr algn="just" fontAlgn="base">
              <a:spcBef>
                <a:spcPct val="0"/>
              </a:spcBef>
              <a:spcAft>
                <a:spcPct val="0"/>
              </a:spcAft>
            </a:pPr>
            <a:r>
              <a:rPr lang="en-US" altLang="vi-VN" sz="2800" b="1" dirty="0" smtClean="0">
                <a:solidFill>
                  <a:srgbClr val="FFFF66"/>
                </a:solidFill>
                <a:latin typeface="Times New Roman" panose="02020603050405020304" pitchFamily="18" charset="0"/>
                <a:cs typeface="Times New Roman" panose="02020603050405020304" pitchFamily="18" charset="0"/>
              </a:rPr>
              <a:t>C</a:t>
            </a:r>
            <a:r>
              <a:rPr lang="en-US" altLang="vi-VN" sz="2800" b="1" dirty="0" smtClean="0">
                <a:solidFill>
                  <a:srgbClr val="FFFF00"/>
                </a:solidFill>
                <a:latin typeface="Times New Roman" panose="02020603050405020304" pitchFamily="18" charset="0"/>
                <a:cs typeface="Times New Roman" panose="02020603050405020304" pitchFamily="18" charset="0"/>
              </a:rPr>
              <a:t>.</a:t>
            </a:r>
            <a:r>
              <a:rPr lang="en-US" altLang="vi-VN" sz="2800" b="1" dirty="0" smtClean="0">
                <a:solidFill>
                  <a:srgbClr val="000000"/>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Nhấn</a:t>
            </a:r>
            <a:r>
              <a:rPr lang="en-US" altLang="vi-VN" sz="2800" b="1" dirty="0" smtClean="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mạnh</a:t>
            </a:r>
            <a:r>
              <a:rPr lang="en-US" altLang="vi-VN" sz="2800" b="1" dirty="0" smtClean="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vào</a:t>
            </a:r>
            <a:r>
              <a:rPr lang="en-US" altLang="vi-VN" sz="2800" b="1" dirty="0" smtClean="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tính</a:t>
            </a:r>
            <a:r>
              <a:rPr lang="en-US" altLang="vi-VN" sz="2800" b="1" dirty="0" smtClean="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thời</a:t>
            </a:r>
            <a:r>
              <a:rPr lang="en-US" altLang="vi-VN" sz="2800" b="1" dirty="0" smtClean="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sự</a:t>
            </a:r>
            <a:r>
              <a:rPr lang="en-US" altLang="vi-VN" sz="2800" b="1" dirty="0" smtClean="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của</a:t>
            </a:r>
            <a:r>
              <a:rPr lang="en-US" altLang="vi-VN" sz="2800" b="1" dirty="0" smtClean="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sự</a:t>
            </a:r>
            <a:r>
              <a:rPr lang="en-US" altLang="vi-VN" sz="2800" b="1" dirty="0" smtClean="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kiện</a:t>
            </a:r>
            <a:r>
              <a:rPr lang="en-US" altLang="vi-VN" sz="2800" b="1" dirty="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thu</a:t>
            </a:r>
            <a:r>
              <a:rPr lang="en-US" altLang="vi-VN" sz="2800" b="1" dirty="0" smtClean="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hút</a:t>
            </a:r>
            <a:r>
              <a:rPr lang="en-US" altLang="vi-VN" sz="2800" b="1" dirty="0" smtClean="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sự</a:t>
            </a:r>
            <a:r>
              <a:rPr lang="en-US" altLang="vi-VN" sz="2800" b="1" dirty="0" smtClean="0">
                <a:solidFill>
                  <a:srgbClr val="FFFF66"/>
                </a:solidFill>
                <a:latin typeface="Times New Roman" panose="02020603050405020304" pitchFamily="18" charset="0"/>
                <a:cs typeface="Times New Roman" panose="02020603050405020304" pitchFamily="18" charset="0"/>
              </a:rPr>
              <a:t> </a:t>
            </a:r>
            <a:r>
              <a:rPr lang="en-US" altLang="vi-VN" sz="2800" b="1" dirty="0" err="1" smtClean="0">
                <a:solidFill>
                  <a:srgbClr val="FFFF66"/>
                </a:solidFill>
                <a:latin typeface="Times New Roman" panose="02020603050405020304" pitchFamily="18" charset="0"/>
                <a:cs typeface="Times New Roman" panose="02020603050405020304" pitchFamily="18" charset="0"/>
              </a:rPr>
              <a:t>chú</a:t>
            </a:r>
            <a:r>
              <a:rPr lang="en-US" altLang="vi-VN" sz="2800" b="1" dirty="0" smtClean="0">
                <a:solidFill>
                  <a:srgbClr val="FFFF66"/>
                </a:solidFill>
                <a:latin typeface="Times New Roman" panose="02020603050405020304" pitchFamily="18" charset="0"/>
                <a:cs typeface="Times New Roman" panose="02020603050405020304" pitchFamily="18" charset="0"/>
              </a:rPr>
              <a:t> ý</a:t>
            </a:r>
            <a:endParaRPr lang="en-US" altLang="vi-VN" sz="2800" b="1" dirty="0" smtClean="0">
              <a:solidFill>
                <a:srgbClr val="FFFF66"/>
              </a:solidFill>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1139"/>
                                        </p:tgtEl>
                                        <p:attrNameLst>
                                          <p:attrName>style.visibility</p:attrName>
                                        </p:attrNameLst>
                                      </p:cBhvr>
                                      <p:to>
                                        <p:strVal val="visible"/>
                                      </p:to>
                                    </p:set>
                                    <p:animEffect transition="in" filter="wipe(down)">
                                      <p:cBhvr>
                                        <p:cTn id="7" dur="500"/>
                                        <p:tgtEl>
                                          <p:spTgt spid="911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1140"/>
                                        </p:tgtEl>
                                        <p:attrNameLst>
                                          <p:attrName>style.visibility</p:attrName>
                                        </p:attrNameLst>
                                      </p:cBhvr>
                                      <p:to>
                                        <p:strVal val="visible"/>
                                      </p:to>
                                    </p:set>
                                    <p:animEffect transition="in" filter="wipe(down)">
                                      <p:cBhvr>
                                        <p:cTn id="12" dur="500"/>
                                        <p:tgtEl>
                                          <p:spTgt spid="911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1141"/>
                                        </p:tgtEl>
                                        <p:attrNameLst>
                                          <p:attrName>style.visibility</p:attrName>
                                        </p:attrNameLst>
                                      </p:cBhvr>
                                      <p:to>
                                        <p:strVal val="visible"/>
                                      </p:to>
                                    </p:set>
                                    <p:animEffect transition="in" filter="wipe(down)">
                                      <p:cBhvr>
                                        <p:cTn id="17" dur="500"/>
                                        <p:tgtEl>
                                          <p:spTgt spid="911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1142"/>
                                        </p:tgtEl>
                                        <p:attrNameLst>
                                          <p:attrName>style.visibility</p:attrName>
                                        </p:attrNameLst>
                                      </p:cBhvr>
                                      <p:to>
                                        <p:strVal val="visible"/>
                                      </p:to>
                                    </p:set>
                                    <p:animEffect transition="in" filter="wipe(down)">
                                      <p:cBhvr>
                                        <p:cTn id="22" dur="500"/>
                                        <p:tgtEl>
                                          <p:spTgt spid="9114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1143"/>
                                        </p:tgtEl>
                                        <p:attrNameLst>
                                          <p:attrName>style.visibility</p:attrName>
                                        </p:attrNameLst>
                                      </p:cBhvr>
                                      <p:to>
                                        <p:strVal val="visible"/>
                                      </p:to>
                                    </p:set>
                                    <p:animEffect transition="in" filter="wipe(down)">
                                      <p:cBhvr>
                                        <p:cTn id="27" dur="500"/>
                                        <p:tgtEl>
                                          <p:spTgt spid="9114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p:bldP spid="91140" grpId="0" animBg="1"/>
      <p:bldP spid="91141" grpId="0" animBg="1"/>
      <p:bldP spid="91142" grpId="0" animBg="1"/>
      <p:bldP spid="91143"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24867" y="761666"/>
            <a:ext cx="11480800" cy="1828800"/>
          </a:xfrm>
        </p:spPr>
        <p:txBody>
          <a:bodyPr/>
          <a:lstStyle/>
          <a:p>
            <a:pPr eaLnBrk="1" hangingPunct="1">
              <a:lnSpc>
                <a:spcPct val="150000"/>
              </a:lnSpc>
            </a:pPr>
            <a:r>
              <a:rPr lang="en-US" altLang="vi-VN" sz="2800" b="1" i="1" dirty="0" err="1" smtClean="0">
                <a:latin typeface="Times New Roman" panose="02020603050405020304" pitchFamily="18" charset="0"/>
              </a:rPr>
              <a:t>Câu</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hỏi</a:t>
            </a:r>
            <a:r>
              <a:rPr lang="en-US" altLang="vi-VN" sz="2800" b="1" i="1" dirty="0" smtClean="0">
                <a:latin typeface="Times New Roman" panose="02020603050405020304" pitchFamily="18" charset="0"/>
              </a:rPr>
              <a:t> </a:t>
            </a:r>
            <a:r>
              <a:rPr lang="en-US" altLang="vi-VN" sz="2800" b="1" i="1" dirty="0">
                <a:latin typeface="Times New Roman" panose="02020603050405020304" pitchFamily="18" charset="0"/>
              </a:rPr>
              <a:t>3</a:t>
            </a:r>
            <a:r>
              <a:rPr lang="en-US" altLang="vi-VN" sz="2800" b="1" i="1" dirty="0" smtClean="0">
                <a:latin typeface="Times New Roman" panose="02020603050405020304" pitchFamily="18" charset="0"/>
              </a:rPr>
              <a:t>:</a:t>
            </a:r>
            <a:r>
              <a:rPr lang="en-US" altLang="vi-VN" sz="2800" b="1" i="1" dirty="0" smtClean="0">
                <a:latin typeface="Times New Roman" panose="02020603050405020304" pitchFamily="18" charset="0"/>
              </a:rPr>
              <a:t> </a:t>
            </a:r>
            <a:r>
              <a:rPr lang="en-US" altLang="vi-VN" sz="2800" dirty="0" err="1" smtClean="0">
                <a:latin typeface="Times New Roman" panose="02020603050405020304" pitchFamily="18" charset="0"/>
              </a:rPr>
              <a:t>Đoạn</a:t>
            </a:r>
            <a:r>
              <a:rPr lang="en-US" altLang="vi-VN" sz="2800" dirty="0" smtClean="0">
                <a:latin typeface="Times New Roman" panose="02020603050405020304" pitchFamily="18" charset="0"/>
              </a:rPr>
              <a:t> </a:t>
            </a:r>
            <a:r>
              <a:rPr lang="en-US" altLang="vi-VN" sz="2800" dirty="0" err="1" smtClean="0">
                <a:latin typeface="Times New Roman" panose="02020603050405020304" pitchFamily="18" charset="0"/>
              </a:rPr>
              <a:t>văn</a:t>
            </a:r>
            <a:r>
              <a:rPr lang="en-US" altLang="vi-VN" sz="2800" dirty="0" smtClean="0">
                <a:latin typeface="Times New Roman" panose="02020603050405020304" pitchFamily="18" charset="0"/>
              </a:rPr>
              <a:t> </a:t>
            </a:r>
            <a:r>
              <a:rPr lang="en-US" altLang="vi-VN" sz="2800" dirty="0" err="1" smtClean="0">
                <a:latin typeface="Times New Roman" panose="02020603050405020304" pitchFamily="18" charset="0"/>
              </a:rPr>
              <a:t>sau</a:t>
            </a:r>
            <a:r>
              <a:rPr lang="en-US" altLang="vi-VN" sz="2800" dirty="0" smtClean="0">
                <a:latin typeface="Times New Roman" panose="02020603050405020304" pitchFamily="18" charset="0"/>
              </a:rPr>
              <a:t> </a:t>
            </a:r>
            <a:r>
              <a:rPr lang="en-US" altLang="vi-VN" sz="2800" dirty="0" err="1" smtClean="0">
                <a:latin typeface="Times New Roman" panose="02020603050405020304" pitchFamily="18" charset="0"/>
              </a:rPr>
              <a:t>viết</a:t>
            </a:r>
            <a:r>
              <a:rPr lang="en-US" altLang="vi-VN" sz="2800" dirty="0" smtClean="0">
                <a:latin typeface="Times New Roman" panose="02020603050405020304" pitchFamily="18" charset="0"/>
              </a:rPr>
              <a:t> </a:t>
            </a:r>
            <a:r>
              <a:rPr lang="en-US" altLang="vi-VN" sz="2800" dirty="0" err="1" smtClean="0">
                <a:latin typeface="Times New Roman" panose="02020603050405020304" pitchFamily="18" charset="0"/>
              </a:rPr>
              <a:t>theo</a:t>
            </a:r>
            <a:r>
              <a:rPr lang="en-US" altLang="vi-VN" sz="2800" dirty="0" smtClean="0">
                <a:latin typeface="Times New Roman" panose="02020603050405020304" pitchFamily="18" charset="0"/>
              </a:rPr>
              <a:t> </a:t>
            </a:r>
            <a:r>
              <a:rPr lang="en-US" altLang="vi-VN" sz="2800" dirty="0" err="1" smtClean="0">
                <a:latin typeface="Times New Roman" panose="02020603050405020304" pitchFamily="18" charset="0"/>
              </a:rPr>
              <a:t>kiểu</a:t>
            </a:r>
            <a:r>
              <a:rPr lang="en-US" altLang="vi-VN" sz="2800" dirty="0" smtClean="0">
                <a:latin typeface="Times New Roman" panose="02020603050405020304" pitchFamily="18" charset="0"/>
              </a:rPr>
              <a:t> </a:t>
            </a:r>
            <a:r>
              <a:rPr lang="en-US" altLang="vi-VN" sz="2800" dirty="0" err="1" smtClean="0">
                <a:latin typeface="Times New Roman" panose="02020603050405020304" pitchFamily="18" charset="0"/>
              </a:rPr>
              <a:t>nào</a:t>
            </a:r>
            <a:r>
              <a:rPr lang="en-US" altLang="vi-VN" sz="2800" dirty="0" smtClean="0">
                <a:latin typeface="Times New Roman" panose="02020603050405020304" pitchFamily="18" charset="0"/>
              </a:rPr>
              <a:t> </a:t>
            </a:r>
            <a:r>
              <a:rPr lang="en-US" altLang="vi-VN" sz="2800" dirty="0" err="1" smtClean="0">
                <a:latin typeface="Times New Roman" panose="02020603050405020304" pitchFamily="18" charset="0"/>
              </a:rPr>
              <a:t>của</a:t>
            </a:r>
            <a:r>
              <a:rPr lang="en-US" altLang="vi-VN" sz="2800" dirty="0" smtClean="0">
                <a:latin typeface="Times New Roman" panose="02020603050405020304" pitchFamily="18" charset="0"/>
              </a:rPr>
              <a:t> </a:t>
            </a:r>
            <a:r>
              <a:rPr lang="en-US" altLang="vi-VN" sz="2800" dirty="0" err="1" smtClean="0">
                <a:latin typeface="Times New Roman" panose="02020603050405020304" pitchFamily="18" charset="0"/>
              </a:rPr>
              <a:t>phong</a:t>
            </a:r>
            <a:r>
              <a:rPr lang="en-US" altLang="vi-VN" sz="2800" dirty="0" smtClean="0">
                <a:latin typeface="Times New Roman" panose="02020603050405020304" pitchFamily="18" charset="0"/>
              </a:rPr>
              <a:t> </a:t>
            </a:r>
            <a:r>
              <a:rPr lang="en-US" altLang="vi-VN" sz="2800" dirty="0" err="1" smtClean="0">
                <a:latin typeface="Times New Roman" panose="02020603050405020304" pitchFamily="18" charset="0"/>
              </a:rPr>
              <a:t>cách</a:t>
            </a:r>
            <a:r>
              <a:rPr lang="en-US" altLang="vi-VN" sz="2800" dirty="0" smtClean="0">
                <a:latin typeface="Times New Roman" panose="02020603050405020304" pitchFamily="18" charset="0"/>
              </a:rPr>
              <a:t> </a:t>
            </a:r>
            <a:r>
              <a:rPr lang="en-US" altLang="vi-VN" sz="2800" dirty="0" err="1" smtClean="0">
                <a:latin typeface="Times New Roman" panose="02020603050405020304" pitchFamily="18" charset="0"/>
              </a:rPr>
              <a:t>ngôn</a:t>
            </a:r>
            <a:r>
              <a:rPr lang="en-US" altLang="vi-VN" sz="2800" dirty="0" smtClean="0">
                <a:latin typeface="Times New Roman" panose="02020603050405020304" pitchFamily="18" charset="0"/>
              </a:rPr>
              <a:t> </a:t>
            </a:r>
            <a:r>
              <a:rPr lang="en-US" altLang="vi-VN" sz="2800" dirty="0" err="1" smtClean="0">
                <a:latin typeface="Times New Roman" panose="02020603050405020304" pitchFamily="18" charset="0"/>
              </a:rPr>
              <a:t>ngữ</a:t>
            </a:r>
            <a:r>
              <a:rPr lang="en-US" altLang="vi-VN" sz="2800" dirty="0" smtClean="0">
                <a:latin typeface="Times New Roman" panose="02020603050405020304" pitchFamily="18" charset="0"/>
              </a:rPr>
              <a:t> </a:t>
            </a:r>
            <a:r>
              <a:rPr lang="en-US" altLang="vi-VN" sz="2800" dirty="0" err="1" smtClean="0">
                <a:latin typeface="Times New Roman" panose="02020603050405020304" pitchFamily="18" charset="0"/>
              </a:rPr>
              <a:t>báo</a:t>
            </a:r>
            <a:r>
              <a:rPr lang="en-US" altLang="vi-VN" sz="2800" dirty="0" smtClean="0">
                <a:latin typeface="Times New Roman" panose="02020603050405020304" pitchFamily="18" charset="0"/>
              </a:rPr>
              <a:t> </a:t>
            </a:r>
            <a:r>
              <a:rPr lang="en-US" altLang="vi-VN" sz="2800" dirty="0" err="1" smtClean="0">
                <a:latin typeface="Times New Roman" panose="02020603050405020304" pitchFamily="18" charset="0"/>
              </a:rPr>
              <a:t>chí</a:t>
            </a:r>
            <a:r>
              <a:rPr lang="en-US" altLang="vi-VN" sz="2800" dirty="0" smtClean="0">
                <a:latin typeface="Times New Roman" panose="02020603050405020304" pitchFamily="18" charset="0"/>
              </a:rPr>
              <a:t>?</a:t>
            </a:r>
            <a:br>
              <a:rPr lang="en-US" altLang="vi-VN" sz="2800" dirty="0" smtClean="0">
                <a:latin typeface="Times New Roman" panose="02020603050405020304" pitchFamily="18" charset="0"/>
              </a:rPr>
            </a:br>
            <a:r>
              <a:rPr lang="en-US" altLang="vi-VN" sz="2800" b="1" i="1" dirty="0" smtClean="0">
                <a:latin typeface="Times New Roman" panose="02020603050405020304" pitchFamily="18" charset="0"/>
              </a:rPr>
              <a:t>“</a:t>
            </a:r>
            <a:r>
              <a:rPr lang="en-US" altLang="vi-VN" sz="2800" b="1" i="1" dirty="0" err="1" smtClean="0">
                <a:latin typeface="Times New Roman" panose="02020603050405020304" pitchFamily="18" charset="0"/>
              </a:rPr>
              <a:t>Chiều</a:t>
            </a:r>
            <a:r>
              <a:rPr lang="en-US" altLang="vi-VN" sz="2800" b="1" i="1" dirty="0" smtClean="0">
                <a:latin typeface="Times New Roman" panose="02020603050405020304" pitchFamily="18" charset="0"/>
              </a:rPr>
              <a:t> </a:t>
            </a:r>
            <a:r>
              <a:rPr lang="en-US" altLang="vi-VN" sz="2800" b="1" i="1" dirty="0" smtClean="0">
                <a:latin typeface="Times New Roman" panose="02020603050405020304" pitchFamily="18" charset="0"/>
              </a:rPr>
              <a:t>6 – 10, </a:t>
            </a:r>
            <a:r>
              <a:rPr lang="en-US" altLang="vi-VN" sz="2800" b="1" i="1" dirty="0" err="1" smtClean="0">
                <a:latin typeface="Times New Roman" panose="02020603050405020304" pitchFamily="18" charset="0"/>
              </a:rPr>
              <a:t>tại</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Trung</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tâm</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Công</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nghệ</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phần</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mềm</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đã</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diễn</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ra</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lễ</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bế</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giảng</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lớp</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đào</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tạo</a:t>
            </a:r>
            <a:r>
              <a:rPr lang="en-US" altLang="vi-VN" sz="2800" b="1" i="1" dirty="0" smtClean="0">
                <a:latin typeface="Times New Roman" panose="02020603050405020304" pitchFamily="18" charset="0"/>
              </a:rPr>
              <a:t> tin </a:t>
            </a:r>
            <a:r>
              <a:rPr lang="en-US" altLang="vi-VN" sz="2800" b="1" i="1" dirty="0" err="1" smtClean="0">
                <a:latin typeface="Times New Roman" panose="02020603050405020304" pitchFamily="18" charset="0"/>
              </a:rPr>
              <a:t>học</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dành</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cho</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cán</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bộ</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công</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chức</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các</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sở</a:t>
            </a:r>
            <a:r>
              <a:rPr lang="en-US" altLang="vi-VN" sz="2800" b="1" i="1" dirty="0" smtClean="0">
                <a:latin typeface="Times New Roman" panose="02020603050405020304" pitchFamily="18" charset="0"/>
              </a:rPr>
              <a:t>, ban, </a:t>
            </a:r>
            <a:r>
              <a:rPr lang="en-US" altLang="vi-VN" sz="2800" b="1" i="1" dirty="0" err="1" smtClean="0">
                <a:latin typeface="Times New Roman" panose="02020603050405020304" pitchFamily="18" charset="0"/>
              </a:rPr>
              <a:t>ngành</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trong</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toàn</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tỉnh</a:t>
            </a:r>
            <a:r>
              <a:rPr lang="en-US" altLang="vi-VN" sz="2800" b="1" i="1" dirty="0" smtClean="0">
                <a:latin typeface="Times New Roman" panose="02020603050405020304" pitchFamily="18" charset="0"/>
              </a:rPr>
              <a:t>...”</a:t>
            </a:r>
            <a:endParaRPr lang="en-US" altLang="vi-VN" sz="2800" b="1" i="1" dirty="0" smtClean="0">
              <a:latin typeface="Times New Roman" panose="02020603050405020304" pitchFamily="18" charset="0"/>
            </a:endParaRPr>
          </a:p>
        </p:txBody>
      </p:sp>
      <p:pic>
        <p:nvPicPr>
          <p:cNvPr id="146437" name="Picture 5"/>
          <p:cNvPicPr>
            <a:picLocks noGrp="1" noChangeAspect="1" noChangeArrowheads="1"/>
          </p:cNvPicPr>
          <p:nvPr>
            <p:ph type="clipArt" sz="half" idx="2"/>
          </p:nvPr>
        </p:nvPicPr>
        <p:blipFill>
          <a:blip r:embed="rId1" cstate="print">
            <a:extLst>
              <a:ext uri="{28A0092B-C50C-407E-A947-70E740481C1C}">
                <a14:useLocalDpi xmlns:a14="http://schemas.microsoft.com/office/drawing/2010/main" val="0"/>
              </a:ext>
            </a:extLst>
          </a:blip>
          <a:srcRect/>
          <a:stretch>
            <a:fillRect/>
          </a:stretch>
        </p:blipFill>
        <p:spPr>
          <a:xfrm>
            <a:off x="9138249" y="4107383"/>
            <a:ext cx="3053751" cy="2750617"/>
          </a:xfrm>
        </p:spPr>
      </p:pic>
      <p:sp>
        <p:nvSpPr>
          <p:cNvPr id="7" name="AutoShape 7"/>
          <p:cNvSpPr>
            <a:spLocks noChangeArrowheads="1"/>
          </p:cNvSpPr>
          <p:nvPr/>
        </p:nvSpPr>
        <p:spPr bwMode="auto">
          <a:xfrm>
            <a:off x="499228" y="3305508"/>
            <a:ext cx="2619710" cy="914400"/>
          </a:xfrm>
          <a:prstGeom prst="roundRect">
            <a:avLst>
              <a:gd name="adj" fmla="val 16667"/>
            </a:avLst>
          </a:prstGeom>
          <a:solidFill>
            <a:srgbClr val="333399"/>
          </a:solidFill>
          <a:ln w="9525">
            <a:noFill/>
            <a:round/>
          </a:ln>
        </p:spPr>
        <p:txBody>
          <a:bodyPr wrap="none" anchor="ctr"/>
          <a:lstStyle/>
          <a:p>
            <a:pPr marR="0" lvl="0" algn="just" defTabSz="914400" eaLnBrk="1" fontAlgn="base" latinLnBrk="0" hangingPunct="1">
              <a:lnSpc>
                <a:spcPct val="100000"/>
              </a:lnSpc>
              <a:spcBef>
                <a:spcPct val="0"/>
              </a:spcBef>
              <a:spcAft>
                <a:spcPct val="0"/>
              </a:spcAft>
              <a:buClrTx/>
              <a:buSzTx/>
              <a:defRPr/>
            </a:pPr>
            <a:r>
              <a:rPr lang="en-US" altLang="vi-VN" sz="2800" b="1" kern="0" dirty="0" smtClean="0">
                <a:solidFill>
                  <a:srgbClr val="FFFF66"/>
                </a:solidFill>
                <a:latin typeface="Times New Roman" panose="02020603050405020304" pitchFamily="18" charset="0"/>
                <a:cs typeface="Times New Roman" panose="02020603050405020304" pitchFamily="18" charset="0"/>
              </a:rPr>
              <a:t>A. </a:t>
            </a:r>
            <a:r>
              <a:rPr lang="en-US" altLang="vi-VN" sz="2800" b="1" kern="0" dirty="0" err="1" smtClean="0">
                <a:solidFill>
                  <a:srgbClr val="FFFF66"/>
                </a:solidFill>
                <a:latin typeface="Times New Roman" panose="02020603050405020304" pitchFamily="18" charset="0"/>
                <a:cs typeface="Times New Roman" panose="02020603050405020304" pitchFamily="18" charset="0"/>
              </a:rPr>
              <a:t>Phóng</a:t>
            </a:r>
            <a:r>
              <a:rPr lang="en-US" altLang="vi-VN" sz="2800" b="1" kern="0" dirty="0" smtClean="0">
                <a:solidFill>
                  <a:srgbClr val="FFFF66"/>
                </a:solidFill>
                <a:latin typeface="Times New Roman" panose="02020603050405020304" pitchFamily="18" charset="0"/>
                <a:cs typeface="Times New Roman" panose="02020603050405020304" pitchFamily="18" charset="0"/>
              </a:rPr>
              <a:t> </a:t>
            </a:r>
            <a:r>
              <a:rPr lang="en-US" altLang="vi-VN" sz="2800" b="1" kern="0" dirty="0" err="1" smtClean="0">
                <a:solidFill>
                  <a:srgbClr val="FFFF66"/>
                </a:solidFill>
                <a:latin typeface="Times New Roman" panose="02020603050405020304" pitchFamily="18" charset="0"/>
                <a:cs typeface="Times New Roman" panose="02020603050405020304" pitchFamily="18" charset="0"/>
              </a:rPr>
              <a:t>sự</a:t>
            </a:r>
            <a:endParaRPr kumimoji="0" lang="en-US" altLang="vi-VN" sz="2800" b="1" i="0" u="none" strike="noStrike" kern="0" cap="none" spc="0" normalizeH="0" baseline="0" noProof="0" dirty="0" smtClean="0">
              <a:ln>
                <a:noFill/>
              </a:ln>
              <a:solidFill>
                <a:srgbClr val="FFFF66"/>
              </a:solidFill>
              <a:effectLst/>
              <a:uLnTx/>
              <a:uFillTx/>
              <a:latin typeface="Times New Roman" panose="02020603050405020304" pitchFamily="18" charset="0"/>
              <a:cs typeface="Times New Roman" panose="02020603050405020304" pitchFamily="18" charset="0"/>
            </a:endParaRPr>
          </a:p>
        </p:txBody>
      </p:sp>
      <p:sp>
        <p:nvSpPr>
          <p:cNvPr id="8" name="AutoShape 7"/>
          <p:cNvSpPr>
            <a:spLocks noChangeArrowheads="1"/>
          </p:cNvSpPr>
          <p:nvPr/>
        </p:nvSpPr>
        <p:spPr bwMode="auto">
          <a:xfrm>
            <a:off x="541266" y="4356570"/>
            <a:ext cx="2619710" cy="914400"/>
          </a:xfrm>
          <a:prstGeom prst="roundRect">
            <a:avLst>
              <a:gd name="adj" fmla="val 16667"/>
            </a:avLst>
          </a:prstGeom>
          <a:solidFill>
            <a:srgbClr val="333399"/>
          </a:solidFill>
          <a:ln w="9525">
            <a:noFill/>
            <a:round/>
          </a:ln>
        </p:spPr>
        <p:txBody>
          <a:bodyPr wrap="none" anchor="ctr"/>
          <a:lstStyle/>
          <a:p>
            <a:pPr marR="0" lvl="0" algn="just" defTabSz="914400" eaLnBrk="1" fontAlgn="base" latinLnBrk="0" hangingPunct="1">
              <a:lnSpc>
                <a:spcPct val="100000"/>
              </a:lnSpc>
              <a:spcBef>
                <a:spcPct val="0"/>
              </a:spcBef>
              <a:spcAft>
                <a:spcPct val="0"/>
              </a:spcAft>
              <a:buClrTx/>
              <a:buSzTx/>
              <a:defRPr/>
            </a:pPr>
            <a:r>
              <a:rPr lang="en-US" altLang="vi-VN" sz="2800" b="1" kern="0" noProof="0" dirty="0" smtClean="0">
                <a:solidFill>
                  <a:srgbClr val="FFFF66"/>
                </a:solidFill>
                <a:latin typeface="Times New Roman" panose="02020603050405020304" pitchFamily="18" charset="0"/>
                <a:cs typeface="Times New Roman" panose="02020603050405020304" pitchFamily="18" charset="0"/>
              </a:rPr>
              <a:t>B. </a:t>
            </a:r>
            <a:r>
              <a:rPr lang="en-US" altLang="vi-VN" sz="2800" b="1" kern="0" noProof="0" dirty="0" err="1" smtClean="0">
                <a:solidFill>
                  <a:srgbClr val="FFFF66"/>
                </a:solidFill>
                <a:latin typeface="Times New Roman" panose="02020603050405020304" pitchFamily="18" charset="0"/>
                <a:cs typeface="Times New Roman" panose="02020603050405020304" pitchFamily="18" charset="0"/>
              </a:rPr>
              <a:t>Bản</a:t>
            </a:r>
            <a:r>
              <a:rPr lang="en-US" altLang="vi-VN" sz="2800" b="1" kern="0" noProof="0" dirty="0" smtClean="0">
                <a:solidFill>
                  <a:srgbClr val="FFFF66"/>
                </a:solidFill>
                <a:latin typeface="Times New Roman" panose="02020603050405020304" pitchFamily="18" charset="0"/>
                <a:cs typeface="Times New Roman" panose="02020603050405020304" pitchFamily="18" charset="0"/>
              </a:rPr>
              <a:t> tin</a:t>
            </a:r>
            <a:endParaRPr kumimoji="0" lang="en-US" altLang="vi-VN" sz="2800" b="1" i="0" u="none" strike="noStrike" kern="0" cap="none" spc="0" normalizeH="0" baseline="0" noProof="0" dirty="0" smtClean="0">
              <a:ln>
                <a:noFill/>
              </a:ln>
              <a:solidFill>
                <a:srgbClr val="FFFF66"/>
              </a:solidFill>
              <a:effectLst/>
              <a:uLnTx/>
              <a:uFillTx/>
              <a:latin typeface="Times New Roman" panose="02020603050405020304" pitchFamily="18" charset="0"/>
              <a:cs typeface="Times New Roman" panose="02020603050405020304" pitchFamily="18" charset="0"/>
            </a:endParaRPr>
          </a:p>
        </p:txBody>
      </p:sp>
      <p:sp>
        <p:nvSpPr>
          <p:cNvPr id="9" name="AutoShape 7"/>
          <p:cNvSpPr>
            <a:spLocks noChangeArrowheads="1"/>
          </p:cNvSpPr>
          <p:nvPr/>
        </p:nvSpPr>
        <p:spPr bwMode="auto">
          <a:xfrm>
            <a:off x="514994" y="5428595"/>
            <a:ext cx="2619710" cy="914400"/>
          </a:xfrm>
          <a:prstGeom prst="roundRect">
            <a:avLst>
              <a:gd name="adj" fmla="val 16667"/>
            </a:avLst>
          </a:prstGeom>
          <a:solidFill>
            <a:srgbClr val="333399"/>
          </a:solidFill>
          <a:ln w="9525">
            <a:noFill/>
            <a:round/>
          </a:ln>
        </p:spPr>
        <p:txBody>
          <a:bodyPr wrap="none" anchor="ctr"/>
          <a:lstStyle/>
          <a:p>
            <a:pPr marR="0" lvl="0" algn="just" defTabSz="914400" eaLnBrk="1" fontAlgn="base" latinLnBrk="0" hangingPunct="1">
              <a:lnSpc>
                <a:spcPct val="100000"/>
              </a:lnSpc>
              <a:spcBef>
                <a:spcPct val="0"/>
              </a:spcBef>
              <a:spcAft>
                <a:spcPct val="0"/>
              </a:spcAft>
              <a:buClrTx/>
              <a:buSzTx/>
              <a:defRPr/>
            </a:pPr>
            <a:r>
              <a:rPr lang="en-US" altLang="vi-VN" sz="2800" b="1" kern="0" dirty="0">
                <a:solidFill>
                  <a:srgbClr val="FFFF66"/>
                </a:solidFill>
                <a:latin typeface="Times New Roman" panose="02020603050405020304" pitchFamily="18" charset="0"/>
                <a:cs typeface="Times New Roman" panose="02020603050405020304" pitchFamily="18" charset="0"/>
              </a:rPr>
              <a:t>C</a:t>
            </a:r>
            <a:r>
              <a:rPr lang="en-US" altLang="vi-VN" sz="2800" b="1" kern="0" noProof="0" dirty="0" smtClean="0">
                <a:solidFill>
                  <a:srgbClr val="FFFF66"/>
                </a:solidFill>
                <a:latin typeface="Times New Roman" panose="02020603050405020304" pitchFamily="18" charset="0"/>
                <a:cs typeface="Times New Roman" panose="02020603050405020304" pitchFamily="18" charset="0"/>
              </a:rPr>
              <a:t>. </a:t>
            </a:r>
            <a:r>
              <a:rPr lang="en-US" altLang="vi-VN" sz="2800" b="1" kern="0" noProof="0" dirty="0" err="1" smtClean="0">
                <a:solidFill>
                  <a:srgbClr val="FFFF66"/>
                </a:solidFill>
                <a:latin typeface="Times New Roman" panose="02020603050405020304" pitchFamily="18" charset="0"/>
                <a:cs typeface="Times New Roman" panose="02020603050405020304" pitchFamily="18" charset="0"/>
              </a:rPr>
              <a:t>Tiểu</a:t>
            </a:r>
            <a:r>
              <a:rPr lang="en-US" altLang="vi-VN" sz="2800" b="1" kern="0" noProof="0" dirty="0" smtClean="0">
                <a:solidFill>
                  <a:srgbClr val="FFFF66"/>
                </a:solidFill>
                <a:latin typeface="Times New Roman" panose="02020603050405020304" pitchFamily="18" charset="0"/>
                <a:cs typeface="Times New Roman" panose="02020603050405020304" pitchFamily="18" charset="0"/>
              </a:rPr>
              <a:t> </a:t>
            </a:r>
            <a:r>
              <a:rPr lang="en-US" altLang="vi-VN" sz="2800" b="1" kern="0" noProof="0" dirty="0" err="1" smtClean="0">
                <a:solidFill>
                  <a:srgbClr val="FFFF66"/>
                </a:solidFill>
                <a:latin typeface="Times New Roman" panose="02020603050405020304" pitchFamily="18" charset="0"/>
                <a:cs typeface="Times New Roman" panose="02020603050405020304" pitchFamily="18" charset="0"/>
              </a:rPr>
              <a:t>phẩm</a:t>
            </a:r>
            <a:endParaRPr kumimoji="0" lang="en-US" altLang="vi-VN" sz="2800" b="1" i="0" u="none" strike="noStrike" kern="0" cap="none" spc="0" normalizeH="0" baseline="0" noProof="0" dirty="0" smtClean="0">
              <a:ln>
                <a:noFill/>
              </a:ln>
              <a:solidFill>
                <a:srgbClr val="FFFF66"/>
              </a:solidFill>
              <a:effectLst/>
              <a:uLnTx/>
              <a:uFillTx/>
              <a:latin typeface="Times New Roman" panose="02020603050405020304" pitchFamily="18" charset="0"/>
              <a:cs typeface="Times New Roman" panose="02020603050405020304" pitchFamily="18" charset="0"/>
            </a:endParaRPr>
          </a:p>
        </p:txBody>
      </p:sp>
      <p:sp>
        <p:nvSpPr>
          <p:cNvPr id="10" name="AutoShape 7"/>
          <p:cNvSpPr>
            <a:spLocks noChangeArrowheads="1"/>
          </p:cNvSpPr>
          <p:nvPr/>
        </p:nvSpPr>
        <p:spPr bwMode="auto">
          <a:xfrm>
            <a:off x="520240" y="4367076"/>
            <a:ext cx="2619710" cy="914400"/>
          </a:xfrm>
          <a:prstGeom prst="roundRect">
            <a:avLst>
              <a:gd name="adj" fmla="val 16667"/>
            </a:avLst>
          </a:prstGeom>
          <a:solidFill>
            <a:srgbClr val="C00000"/>
          </a:solidFill>
          <a:ln w="9525">
            <a:noFill/>
            <a:round/>
          </a:ln>
        </p:spPr>
        <p:txBody>
          <a:bodyPr wrap="none" anchor="ctr"/>
          <a:lstStyle/>
          <a:p>
            <a:pPr marR="0" lvl="0" algn="just" defTabSz="914400" eaLnBrk="1" fontAlgn="base" latinLnBrk="0" hangingPunct="1">
              <a:lnSpc>
                <a:spcPct val="100000"/>
              </a:lnSpc>
              <a:spcBef>
                <a:spcPct val="0"/>
              </a:spcBef>
              <a:spcAft>
                <a:spcPct val="0"/>
              </a:spcAft>
              <a:buClrTx/>
              <a:buSzTx/>
              <a:defRPr/>
            </a:pPr>
            <a:r>
              <a:rPr lang="en-US" altLang="vi-VN" sz="2800" b="1" kern="0" noProof="0" dirty="0" smtClean="0">
                <a:solidFill>
                  <a:srgbClr val="FFFF66"/>
                </a:solidFill>
                <a:latin typeface="Times New Roman" panose="02020603050405020304" pitchFamily="18" charset="0"/>
                <a:cs typeface="Times New Roman" panose="02020603050405020304" pitchFamily="18" charset="0"/>
              </a:rPr>
              <a:t>B. </a:t>
            </a:r>
            <a:r>
              <a:rPr lang="en-US" altLang="vi-VN" sz="2800" b="1" kern="0" noProof="0" dirty="0" err="1" smtClean="0">
                <a:solidFill>
                  <a:srgbClr val="FFFF66"/>
                </a:solidFill>
                <a:latin typeface="Times New Roman" panose="02020603050405020304" pitchFamily="18" charset="0"/>
                <a:cs typeface="Times New Roman" panose="02020603050405020304" pitchFamily="18" charset="0"/>
              </a:rPr>
              <a:t>Bản</a:t>
            </a:r>
            <a:r>
              <a:rPr lang="en-US" altLang="vi-VN" sz="2800" b="1" kern="0" noProof="0" dirty="0" smtClean="0">
                <a:solidFill>
                  <a:srgbClr val="FFFF66"/>
                </a:solidFill>
                <a:latin typeface="Times New Roman" panose="02020603050405020304" pitchFamily="18" charset="0"/>
                <a:cs typeface="Times New Roman" panose="02020603050405020304" pitchFamily="18" charset="0"/>
              </a:rPr>
              <a:t> tin</a:t>
            </a:r>
            <a:endParaRPr kumimoji="0" lang="en-US" altLang="vi-VN" sz="2800" b="1" i="0" u="none" strike="noStrike" kern="0" cap="none" spc="0" normalizeH="0" baseline="0" noProof="0" dirty="0" smtClean="0">
              <a:ln>
                <a:noFill/>
              </a:ln>
              <a:solidFill>
                <a:srgbClr val="FFFF66"/>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46434"/>
                                        </p:tgtEl>
                                        <p:attrNameLst>
                                          <p:attrName>style.visibility</p:attrName>
                                        </p:attrNameLst>
                                      </p:cBhvr>
                                      <p:to>
                                        <p:strVal val="visible"/>
                                      </p:to>
                                    </p:set>
                                    <p:anim calcmode="lin" valueType="num">
                                      <p:cBhvr additive="base">
                                        <p:cTn id="7" dur="500" fill="hold"/>
                                        <p:tgtEl>
                                          <p:spTgt spid="146434"/>
                                        </p:tgtEl>
                                        <p:attrNameLst>
                                          <p:attrName>ppt_x</p:attrName>
                                        </p:attrNameLst>
                                      </p:cBhvr>
                                      <p:tavLst>
                                        <p:tav tm="0">
                                          <p:val>
                                            <p:strVal val="1+#ppt_w/2"/>
                                          </p:val>
                                        </p:tav>
                                        <p:tav tm="100000">
                                          <p:val>
                                            <p:strVal val="#ppt_x"/>
                                          </p:val>
                                        </p:tav>
                                      </p:tavLst>
                                    </p:anim>
                                    <p:anim calcmode="lin" valueType="num">
                                      <p:cBhvr additive="base">
                                        <p:cTn id="8" dur="500" fill="hold"/>
                                        <p:tgtEl>
                                          <p:spTgt spid="14643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autoUpdateAnimBg="0"/>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299913" y="1832596"/>
            <a:ext cx="11379200" cy="1428750"/>
          </a:xfrm>
        </p:spPr>
        <p:txBody>
          <a:bodyPr/>
          <a:lstStyle/>
          <a:p>
            <a:pPr eaLnBrk="1" hangingPunct="1">
              <a:lnSpc>
                <a:spcPct val="150000"/>
              </a:lnSpc>
            </a:pPr>
            <a:r>
              <a:rPr lang="en-US" altLang="vi-VN" sz="2800" b="1" i="1" dirty="0" err="1" smtClean="0">
                <a:solidFill>
                  <a:schemeClr val="tx2"/>
                </a:solidFill>
                <a:latin typeface="Times New Roman" panose="02020603050405020304" pitchFamily="18" charset="0"/>
                <a:cs typeface="Times New Roman" panose="02020603050405020304" pitchFamily="18" charset="0"/>
              </a:rPr>
              <a:t>Câu</a:t>
            </a:r>
            <a:r>
              <a:rPr lang="en-US" altLang="vi-VN" sz="2800" b="1" i="1" dirty="0" smtClean="0">
                <a:solidFill>
                  <a:schemeClr val="tx2"/>
                </a:solidFill>
                <a:latin typeface="Times New Roman" panose="02020603050405020304" pitchFamily="18" charset="0"/>
                <a:cs typeface="Times New Roman" panose="02020603050405020304" pitchFamily="18" charset="0"/>
              </a:rPr>
              <a:t> </a:t>
            </a:r>
            <a:r>
              <a:rPr lang="en-US" altLang="vi-VN" sz="2800" b="1" i="1" dirty="0">
                <a:solidFill>
                  <a:schemeClr val="tx2"/>
                </a:solidFill>
                <a:latin typeface="Times New Roman" panose="02020603050405020304" pitchFamily="18" charset="0"/>
                <a:cs typeface="Times New Roman" panose="02020603050405020304" pitchFamily="18" charset="0"/>
              </a:rPr>
              <a:t>4</a:t>
            </a:r>
            <a:r>
              <a:rPr lang="en-US" altLang="vi-VN" sz="2800" b="1" i="1" dirty="0" smtClean="0">
                <a:solidFill>
                  <a:schemeClr val="tx2"/>
                </a:solidFill>
              </a:rPr>
              <a:t>: </a:t>
            </a:r>
            <a:r>
              <a:rPr lang="en-US" altLang="vi-VN" sz="2800" b="1" i="1" dirty="0" err="1" smtClean="0">
                <a:solidFill>
                  <a:schemeClr val="tx2"/>
                </a:solidFill>
                <a:latin typeface="Times New Roman" panose="02020603050405020304" pitchFamily="18" charset="0"/>
              </a:rPr>
              <a:t>Đoạn</a:t>
            </a:r>
            <a:r>
              <a:rPr lang="en-US" altLang="vi-VN" sz="2800" b="1" i="1" dirty="0" smtClean="0">
                <a:solidFill>
                  <a:schemeClr val="tx2"/>
                </a:solidFill>
                <a:latin typeface="Times New Roman" panose="02020603050405020304" pitchFamily="18" charset="0"/>
              </a:rPr>
              <a:t> </a:t>
            </a:r>
            <a:r>
              <a:rPr lang="en-US" altLang="vi-VN" sz="2800" b="1" i="1" dirty="0" err="1" smtClean="0">
                <a:solidFill>
                  <a:schemeClr val="tx2"/>
                </a:solidFill>
                <a:latin typeface="Times New Roman" panose="02020603050405020304" pitchFamily="18" charset="0"/>
              </a:rPr>
              <a:t>văn</a:t>
            </a:r>
            <a:r>
              <a:rPr lang="en-US" altLang="vi-VN" sz="2800" b="1" i="1" dirty="0" smtClean="0">
                <a:solidFill>
                  <a:schemeClr val="tx2"/>
                </a:solidFill>
                <a:latin typeface="Times New Roman" panose="02020603050405020304" pitchFamily="18" charset="0"/>
              </a:rPr>
              <a:t> </a:t>
            </a:r>
            <a:r>
              <a:rPr lang="en-US" altLang="vi-VN" sz="2800" b="1" i="1" dirty="0" err="1" smtClean="0">
                <a:solidFill>
                  <a:schemeClr val="tx2"/>
                </a:solidFill>
                <a:latin typeface="Times New Roman" panose="02020603050405020304" pitchFamily="18" charset="0"/>
              </a:rPr>
              <a:t>sau</a:t>
            </a:r>
            <a:r>
              <a:rPr lang="en-US" altLang="vi-VN" sz="2800" b="1" i="1" dirty="0" smtClean="0">
                <a:solidFill>
                  <a:schemeClr val="tx2"/>
                </a:solidFill>
                <a:latin typeface="Times New Roman" panose="02020603050405020304" pitchFamily="18" charset="0"/>
              </a:rPr>
              <a:t> </a:t>
            </a:r>
            <a:r>
              <a:rPr lang="en-US" altLang="vi-VN" sz="2800" b="1" i="1" dirty="0" err="1" smtClean="0">
                <a:solidFill>
                  <a:schemeClr val="tx2"/>
                </a:solidFill>
                <a:latin typeface="Times New Roman" panose="02020603050405020304" pitchFamily="18" charset="0"/>
              </a:rPr>
              <a:t>viết</a:t>
            </a:r>
            <a:r>
              <a:rPr lang="en-US" altLang="vi-VN" sz="2800" b="1" i="1" dirty="0" smtClean="0">
                <a:solidFill>
                  <a:schemeClr val="tx2"/>
                </a:solidFill>
                <a:latin typeface="Times New Roman" panose="02020603050405020304" pitchFamily="18" charset="0"/>
              </a:rPr>
              <a:t> </a:t>
            </a:r>
            <a:r>
              <a:rPr lang="en-US" altLang="vi-VN" sz="2800" b="1" i="1" dirty="0" err="1" smtClean="0">
                <a:solidFill>
                  <a:schemeClr val="tx2"/>
                </a:solidFill>
                <a:latin typeface="Times New Roman" panose="02020603050405020304" pitchFamily="18" charset="0"/>
              </a:rPr>
              <a:t>theo</a:t>
            </a:r>
            <a:r>
              <a:rPr lang="en-US" altLang="vi-VN" sz="2800" b="1" i="1" dirty="0" smtClean="0">
                <a:solidFill>
                  <a:schemeClr val="tx2"/>
                </a:solidFill>
                <a:latin typeface="Times New Roman" panose="02020603050405020304" pitchFamily="18" charset="0"/>
              </a:rPr>
              <a:t> </a:t>
            </a:r>
            <a:r>
              <a:rPr lang="en-US" altLang="vi-VN" sz="2800" b="1" i="1" dirty="0" err="1" smtClean="0">
                <a:solidFill>
                  <a:schemeClr val="tx2"/>
                </a:solidFill>
                <a:latin typeface="Times New Roman" panose="02020603050405020304" pitchFamily="18" charset="0"/>
              </a:rPr>
              <a:t>kiểu</a:t>
            </a:r>
            <a:r>
              <a:rPr lang="en-US" altLang="vi-VN" sz="2800" b="1" i="1" dirty="0" smtClean="0">
                <a:solidFill>
                  <a:schemeClr val="tx2"/>
                </a:solidFill>
                <a:latin typeface="Times New Roman" panose="02020603050405020304" pitchFamily="18" charset="0"/>
              </a:rPr>
              <a:t> </a:t>
            </a:r>
            <a:r>
              <a:rPr lang="en-US" altLang="vi-VN" sz="2800" b="1" i="1" dirty="0" err="1" smtClean="0">
                <a:solidFill>
                  <a:schemeClr val="tx2"/>
                </a:solidFill>
                <a:latin typeface="Times New Roman" panose="02020603050405020304" pitchFamily="18" charset="0"/>
              </a:rPr>
              <a:t>nào</a:t>
            </a:r>
            <a:r>
              <a:rPr lang="en-US" altLang="vi-VN" sz="2800" b="1" i="1" dirty="0" smtClean="0">
                <a:solidFill>
                  <a:schemeClr val="tx2"/>
                </a:solidFill>
                <a:latin typeface="Times New Roman" panose="02020603050405020304" pitchFamily="18" charset="0"/>
              </a:rPr>
              <a:t> </a:t>
            </a:r>
            <a:r>
              <a:rPr lang="en-US" altLang="vi-VN" sz="2800" b="1" i="1" dirty="0" err="1" smtClean="0">
                <a:solidFill>
                  <a:schemeClr val="tx2"/>
                </a:solidFill>
                <a:latin typeface="Times New Roman" panose="02020603050405020304" pitchFamily="18" charset="0"/>
              </a:rPr>
              <a:t>của</a:t>
            </a:r>
            <a:r>
              <a:rPr lang="en-US" altLang="vi-VN" sz="2800" b="1" i="1" dirty="0" smtClean="0">
                <a:solidFill>
                  <a:schemeClr val="tx2"/>
                </a:solidFill>
                <a:latin typeface="Times New Roman" panose="02020603050405020304" pitchFamily="18" charset="0"/>
              </a:rPr>
              <a:t> </a:t>
            </a:r>
            <a:r>
              <a:rPr lang="en-US" altLang="vi-VN" sz="2800" b="1" i="1" dirty="0" err="1" smtClean="0">
                <a:solidFill>
                  <a:schemeClr val="tx2"/>
                </a:solidFill>
                <a:latin typeface="Times New Roman" panose="02020603050405020304" pitchFamily="18" charset="0"/>
              </a:rPr>
              <a:t>phong</a:t>
            </a:r>
            <a:r>
              <a:rPr lang="en-US" altLang="vi-VN" sz="2800" b="1" i="1" dirty="0" smtClean="0">
                <a:solidFill>
                  <a:schemeClr val="tx2"/>
                </a:solidFill>
                <a:latin typeface="Times New Roman" panose="02020603050405020304" pitchFamily="18" charset="0"/>
              </a:rPr>
              <a:t> </a:t>
            </a:r>
            <a:r>
              <a:rPr lang="en-US" altLang="vi-VN" sz="2800" b="1" i="1" dirty="0" err="1" smtClean="0">
                <a:solidFill>
                  <a:schemeClr val="tx2"/>
                </a:solidFill>
                <a:latin typeface="Times New Roman" panose="02020603050405020304" pitchFamily="18" charset="0"/>
              </a:rPr>
              <a:t>cách</a:t>
            </a:r>
            <a:r>
              <a:rPr lang="en-US" altLang="vi-VN" sz="2800" b="1" i="1" dirty="0" smtClean="0">
                <a:solidFill>
                  <a:schemeClr val="tx2"/>
                </a:solidFill>
                <a:latin typeface="Times New Roman" panose="02020603050405020304" pitchFamily="18" charset="0"/>
              </a:rPr>
              <a:t> </a:t>
            </a:r>
            <a:r>
              <a:rPr lang="en-US" altLang="vi-VN" sz="2800" b="1" i="1" dirty="0" err="1" smtClean="0">
                <a:solidFill>
                  <a:schemeClr val="tx2"/>
                </a:solidFill>
                <a:latin typeface="Times New Roman" panose="02020603050405020304" pitchFamily="18" charset="0"/>
              </a:rPr>
              <a:t>ngôn</a:t>
            </a:r>
            <a:r>
              <a:rPr lang="en-US" altLang="vi-VN" sz="2800" b="1" i="1" dirty="0" smtClean="0">
                <a:solidFill>
                  <a:schemeClr val="tx2"/>
                </a:solidFill>
                <a:latin typeface="Times New Roman" panose="02020603050405020304" pitchFamily="18" charset="0"/>
              </a:rPr>
              <a:t> </a:t>
            </a:r>
            <a:r>
              <a:rPr lang="en-US" altLang="vi-VN" sz="2800" b="1" i="1" dirty="0" err="1" smtClean="0">
                <a:solidFill>
                  <a:schemeClr val="tx2"/>
                </a:solidFill>
                <a:latin typeface="Times New Roman" panose="02020603050405020304" pitchFamily="18" charset="0"/>
              </a:rPr>
              <a:t>ngữ</a:t>
            </a:r>
            <a:r>
              <a:rPr lang="en-US" altLang="vi-VN" sz="2800" b="1" i="1" dirty="0" smtClean="0">
                <a:solidFill>
                  <a:schemeClr val="tx2"/>
                </a:solidFill>
                <a:latin typeface="Times New Roman" panose="02020603050405020304" pitchFamily="18" charset="0"/>
              </a:rPr>
              <a:t> </a:t>
            </a:r>
            <a:r>
              <a:rPr lang="en-US" altLang="vi-VN" sz="2800" b="1" i="1" dirty="0" err="1" smtClean="0">
                <a:solidFill>
                  <a:schemeClr val="tx2"/>
                </a:solidFill>
                <a:latin typeface="Times New Roman" panose="02020603050405020304" pitchFamily="18" charset="0"/>
              </a:rPr>
              <a:t>báo</a:t>
            </a:r>
            <a:r>
              <a:rPr lang="en-US" altLang="vi-VN" sz="2800" b="1" i="1" dirty="0" smtClean="0">
                <a:solidFill>
                  <a:schemeClr val="tx2"/>
                </a:solidFill>
                <a:latin typeface="Times New Roman" panose="02020603050405020304" pitchFamily="18" charset="0"/>
              </a:rPr>
              <a:t> </a:t>
            </a:r>
            <a:r>
              <a:rPr lang="en-US" altLang="vi-VN" sz="2800" b="1" i="1" dirty="0" err="1" smtClean="0">
                <a:solidFill>
                  <a:schemeClr val="tx2"/>
                </a:solidFill>
                <a:latin typeface="Times New Roman" panose="02020603050405020304" pitchFamily="18" charset="0"/>
              </a:rPr>
              <a:t>chí</a:t>
            </a:r>
            <a:r>
              <a:rPr lang="en-US" altLang="vi-VN" sz="2800" b="1" i="1" dirty="0" smtClean="0">
                <a:solidFill>
                  <a:schemeClr val="tx2"/>
                </a:solidFill>
                <a:latin typeface="Times New Roman" panose="02020603050405020304" pitchFamily="18" charset="0"/>
              </a:rPr>
              <a:t>?</a:t>
            </a:r>
            <a:br>
              <a:rPr lang="en-US" altLang="vi-VN" sz="2800" b="1" i="1" dirty="0" smtClean="0">
                <a:solidFill>
                  <a:schemeClr val="tx2"/>
                </a:solidFill>
                <a:latin typeface="Times New Roman" panose="02020603050405020304" pitchFamily="18" charset="0"/>
              </a:rPr>
            </a:br>
            <a:r>
              <a:rPr lang="en-US" altLang="vi-VN" sz="2800" b="1" i="1" dirty="0" smtClean="0">
                <a:solidFill>
                  <a:schemeClr val="tx2"/>
                </a:solidFill>
                <a:latin typeface="Times New Roman" panose="02020603050405020304" pitchFamily="18" charset="0"/>
              </a:rPr>
              <a:t>	</a:t>
            </a:r>
            <a:r>
              <a:rPr lang="en-US" altLang="vi-VN" sz="2800" b="1" i="1" dirty="0" err="1" smtClean="0">
                <a:latin typeface="Times New Roman" panose="02020603050405020304" pitchFamily="18" charset="0"/>
              </a:rPr>
              <a:t>Các</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nhà</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thơ</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nữ</a:t>
            </a:r>
            <a:r>
              <a:rPr lang="en-US" altLang="vi-VN" sz="2800" b="1" i="1" dirty="0" smtClean="0">
                <a:latin typeface="Times New Roman" panose="02020603050405020304" pitchFamily="18" charset="0"/>
              </a:rPr>
              <a:t> ở </a:t>
            </a:r>
            <a:r>
              <a:rPr lang="en-US" altLang="vi-VN" sz="2800" b="1" i="1" dirty="0" err="1" smtClean="0">
                <a:latin typeface="Times New Roman" panose="02020603050405020304" pitchFamily="18" charset="0"/>
              </a:rPr>
              <a:t>Huế</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không</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đông</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đảo</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nhưng</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những</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trang</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thơ</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của</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họ</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lấp</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lánh</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vẻ</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đẹp</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trí</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tuệ</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hiện</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đại</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tiềm</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ẩn</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những</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khát</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vọng</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nhân</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văn</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thì</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thầm</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những</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nỗi</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niềm</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quyến</a:t>
            </a:r>
            <a:r>
              <a:rPr lang="en-US" altLang="vi-VN" sz="2800" b="1" i="1" dirty="0" smtClean="0">
                <a:latin typeface="Times New Roman" panose="02020603050405020304" pitchFamily="18" charset="0"/>
              </a:rPr>
              <a:t> </a:t>
            </a:r>
            <a:r>
              <a:rPr lang="en-US" altLang="vi-VN" sz="2800" b="1" i="1" dirty="0" err="1" smtClean="0">
                <a:latin typeface="Times New Roman" panose="02020603050405020304" pitchFamily="18" charset="0"/>
              </a:rPr>
              <a:t>rũ</a:t>
            </a:r>
            <a:r>
              <a:rPr lang="en-US" altLang="vi-VN" sz="2800" b="1" dirty="0">
                <a:latin typeface="Times New Roman" panose="02020603050405020304" pitchFamily="18" charset="0"/>
              </a:rPr>
              <a:t> </a:t>
            </a:r>
            <a:r>
              <a:rPr lang="en-US" altLang="vi-VN" sz="2800" b="1" dirty="0" smtClean="0">
                <a:latin typeface="Times New Roman" panose="02020603050405020304" pitchFamily="18" charset="0"/>
              </a:rPr>
              <a:t>..</a:t>
            </a:r>
            <a:br>
              <a:rPr lang="en-US" altLang="vi-VN" sz="2800" b="1" dirty="0">
                <a:latin typeface="Times New Roman" panose="02020603050405020304" pitchFamily="18" charset="0"/>
              </a:rPr>
            </a:br>
            <a:r>
              <a:rPr lang="en-US" altLang="vi-VN" sz="2800" b="1" dirty="0" smtClean="0">
                <a:latin typeface="Times New Roman" panose="02020603050405020304" pitchFamily="18" charset="0"/>
              </a:rPr>
              <a:t>                                        </a:t>
            </a:r>
            <a:r>
              <a:rPr lang="en-US" altLang="vi-VN" sz="2400" dirty="0" smtClean="0">
                <a:latin typeface="Times New Roman" panose="02020603050405020304" pitchFamily="18" charset="0"/>
              </a:rPr>
              <a:t>(</a:t>
            </a:r>
            <a:r>
              <a:rPr lang="en-US" altLang="vi-VN" sz="2400" dirty="0" err="1" smtClean="0">
                <a:latin typeface="Times New Roman" panose="02020603050405020304" pitchFamily="18" charset="0"/>
              </a:rPr>
              <a:t>Trích</a:t>
            </a:r>
            <a:r>
              <a:rPr lang="en-US" altLang="vi-VN" sz="2400" dirty="0" smtClean="0">
                <a:latin typeface="Times New Roman" panose="02020603050405020304" pitchFamily="18" charset="0"/>
              </a:rPr>
              <a:t> </a:t>
            </a:r>
            <a:r>
              <a:rPr lang="en-US" altLang="vi-VN" sz="2400" dirty="0" err="1" smtClean="0">
                <a:latin typeface="Times New Roman" panose="02020603050405020304" pitchFamily="18" charset="0"/>
              </a:rPr>
              <a:t>bài</a:t>
            </a:r>
            <a:r>
              <a:rPr lang="en-US" altLang="vi-VN" sz="2400" dirty="0" smtClean="0">
                <a:latin typeface="Times New Roman" panose="02020603050405020304" pitchFamily="18" charset="0"/>
              </a:rPr>
              <a:t> </a:t>
            </a:r>
            <a:r>
              <a:rPr lang="en-US" altLang="vi-VN" sz="2400" dirty="0" err="1" smtClean="0">
                <a:latin typeface="Times New Roman" panose="02020603050405020304" pitchFamily="18" charset="0"/>
              </a:rPr>
              <a:t>báo</a:t>
            </a:r>
            <a:r>
              <a:rPr lang="en-US" altLang="vi-VN" sz="2400" dirty="0" smtClean="0">
                <a:latin typeface="Times New Roman" panose="02020603050405020304" pitchFamily="18" charset="0"/>
              </a:rPr>
              <a:t> </a:t>
            </a:r>
            <a:r>
              <a:rPr lang="en-US" altLang="vi-VN" sz="2400" b="1" i="1" dirty="0" smtClean="0">
                <a:latin typeface="Times New Roman" panose="02020603050405020304" pitchFamily="18" charset="0"/>
              </a:rPr>
              <a:t>“ </a:t>
            </a:r>
            <a:r>
              <a:rPr lang="en-US" altLang="vi-VN" sz="2400" b="1" i="1" dirty="0" err="1" smtClean="0">
                <a:latin typeface="Times New Roman" panose="02020603050405020304" pitchFamily="18" charset="0"/>
              </a:rPr>
              <a:t>Thơ</a:t>
            </a:r>
            <a:r>
              <a:rPr lang="en-US" altLang="vi-VN" sz="2400" b="1" i="1" dirty="0" smtClean="0">
                <a:latin typeface="Times New Roman" panose="02020603050405020304" pitchFamily="18" charset="0"/>
              </a:rPr>
              <a:t> </a:t>
            </a:r>
            <a:r>
              <a:rPr lang="en-US" altLang="vi-VN" sz="2400" b="1" i="1" dirty="0" err="1" smtClean="0">
                <a:latin typeface="Times New Roman" panose="02020603050405020304" pitchFamily="18" charset="0"/>
              </a:rPr>
              <a:t>phái</a:t>
            </a:r>
            <a:r>
              <a:rPr lang="en-US" altLang="vi-VN" sz="2400" b="1" i="1" dirty="0" smtClean="0">
                <a:latin typeface="Times New Roman" panose="02020603050405020304" pitchFamily="18" charset="0"/>
              </a:rPr>
              <a:t> </a:t>
            </a:r>
            <a:r>
              <a:rPr lang="en-US" altLang="vi-VN" sz="2400" b="1" i="1" dirty="0" err="1" smtClean="0">
                <a:latin typeface="Times New Roman" panose="02020603050405020304" pitchFamily="18" charset="0"/>
              </a:rPr>
              <a:t>đẹp</a:t>
            </a:r>
            <a:r>
              <a:rPr lang="en-US" altLang="vi-VN" sz="2400" b="1" i="1" dirty="0" smtClean="0">
                <a:latin typeface="Times New Roman" panose="02020603050405020304" pitchFamily="18" charset="0"/>
              </a:rPr>
              <a:t> ở </a:t>
            </a:r>
            <a:r>
              <a:rPr lang="en-US" altLang="vi-VN" sz="2400" b="1" i="1" dirty="0" err="1" smtClean="0">
                <a:latin typeface="Times New Roman" panose="02020603050405020304" pitchFamily="18" charset="0"/>
              </a:rPr>
              <a:t>Huế</a:t>
            </a:r>
            <a:r>
              <a:rPr lang="en-US" altLang="vi-VN" sz="2400" b="1" i="1" dirty="0" smtClean="0">
                <a:latin typeface="Times New Roman" panose="02020603050405020304" pitchFamily="18" charset="0"/>
              </a:rPr>
              <a:t> - </a:t>
            </a:r>
            <a:r>
              <a:rPr lang="en-US" altLang="vi-VN" sz="2400" b="1" i="1" dirty="0" err="1" smtClean="0">
                <a:latin typeface="Times New Roman" panose="02020603050405020304" pitchFamily="18" charset="0"/>
              </a:rPr>
              <a:t>một</a:t>
            </a:r>
            <a:r>
              <a:rPr lang="en-US" altLang="vi-VN" sz="2400" b="1" i="1" dirty="0" smtClean="0">
                <a:latin typeface="Times New Roman" panose="02020603050405020304" pitchFamily="18" charset="0"/>
              </a:rPr>
              <a:t> </a:t>
            </a:r>
            <a:r>
              <a:rPr lang="en-US" altLang="vi-VN" sz="2400" b="1" i="1" dirty="0" err="1" smtClean="0">
                <a:latin typeface="Times New Roman" panose="02020603050405020304" pitchFamily="18" charset="0"/>
              </a:rPr>
              <a:t>nét</a:t>
            </a:r>
            <a:r>
              <a:rPr lang="en-US" altLang="vi-VN" sz="2400" b="1" i="1" dirty="0" smtClean="0">
                <a:latin typeface="Times New Roman" panose="02020603050405020304" pitchFamily="18" charset="0"/>
              </a:rPr>
              <a:t> </a:t>
            </a:r>
            <a:r>
              <a:rPr lang="en-US" altLang="vi-VN" sz="2400" b="1" i="1" dirty="0" err="1" smtClean="0">
                <a:latin typeface="Times New Roman" panose="02020603050405020304" pitchFamily="18" charset="0"/>
              </a:rPr>
              <a:t>nhìn</a:t>
            </a:r>
            <a:r>
              <a:rPr lang="en-US" altLang="vi-VN" sz="2400" b="1" i="1" dirty="0" smtClean="0">
                <a:latin typeface="Times New Roman" panose="02020603050405020304" pitchFamily="18" charset="0"/>
              </a:rPr>
              <a:t> </a:t>
            </a:r>
            <a:r>
              <a:rPr lang="en-US" altLang="vi-VN" sz="2400" b="1" i="1" dirty="0" err="1" smtClean="0">
                <a:latin typeface="Times New Roman" panose="02020603050405020304" pitchFamily="18" charset="0"/>
              </a:rPr>
              <a:t>ngang</a:t>
            </a:r>
            <a:r>
              <a:rPr lang="en-US" altLang="vi-VN" sz="2400" b="1" i="1" dirty="0" smtClean="0">
                <a:latin typeface="Times New Roman" panose="02020603050405020304" pitchFamily="18" charset="0"/>
              </a:rPr>
              <a:t>”</a:t>
            </a:r>
            <a:r>
              <a:rPr lang="en-US" altLang="vi-VN" sz="2400" dirty="0" smtClean="0">
                <a:latin typeface="Times New Roman" panose="02020603050405020304" pitchFamily="18" charset="0"/>
              </a:rPr>
              <a:t>            							</a:t>
            </a:r>
            <a:r>
              <a:rPr lang="en-US" altLang="vi-VN" sz="2400" dirty="0" err="1" smtClean="0">
                <a:latin typeface="Times New Roman" panose="02020603050405020304" pitchFamily="18" charset="0"/>
              </a:rPr>
              <a:t>của</a:t>
            </a:r>
            <a:r>
              <a:rPr lang="en-US" altLang="vi-VN" sz="2400" dirty="0" smtClean="0">
                <a:latin typeface="Times New Roman" panose="02020603050405020304" pitchFamily="18" charset="0"/>
              </a:rPr>
              <a:t> </a:t>
            </a:r>
            <a:r>
              <a:rPr lang="en-US" altLang="vi-VN" sz="2400" dirty="0" err="1" smtClean="0">
                <a:latin typeface="Times New Roman" panose="02020603050405020304" pitchFamily="18" charset="0"/>
              </a:rPr>
              <a:t>Hồ</a:t>
            </a:r>
            <a:r>
              <a:rPr lang="en-US" altLang="vi-VN" sz="2400" dirty="0" smtClean="0">
                <a:latin typeface="Times New Roman" panose="02020603050405020304" pitchFamily="18" charset="0"/>
              </a:rPr>
              <a:t> </a:t>
            </a:r>
            <a:r>
              <a:rPr lang="en-US" altLang="vi-VN" sz="2400" dirty="0" err="1" smtClean="0">
                <a:latin typeface="Times New Roman" panose="02020603050405020304" pitchFamily="18" charset="0"/>
              </a:rPr>
              <a:t>Thế</a:t>
            </a:r>
            <a:r>
              <a:rPr lang="en-US" altLang="vi-VN" sz="2400" dirty="0" smtClean="0">
                <a:latin typeface="Times New Roman" panose="02020603050405020304" pitchFamily="18" charset="0"/>
              </a:rPr>
              <a:t> </a:t>
            </a:r>
            <a:r>
              <a:rPr lang="en-US" altLang="vi-VN" sz="2400" dirty="0" err="1" smtClean="0">
                <a:latin typeface="Times New Roman" panose="02020603050405020304" pitchFamily="18" charset="0"/>
              </a:rPr>
              <a:t>Hà</a:t>
            </a:r>
            <a:r>
              <a:rPr lang="en-US" altLang="vi-VN" sz="2400" dirty="0" smtClean="0">
                <a:latin typeface="Times New Roman" panose="02020603050405020304" pitchFamily="18" charset="0"/>
              </a:rPr>
              <a:t>, </a:t>
            </a:r>
            <a:r>
              <a:rPr lang="en-US" altLang="vi-VN" sz="2400" dirty="0" err="1" smtClean="0">
                <a:latin typeface="Times New Roman" panose="02020603050405020304" pitchFamily="18" charset="0"/>
              </a:rPr>
              <a:t>đăng</a:t>
            </a:r>
            <a:r>
              <a:rPr lang="en-US" altLang="vi-VN" sz="2400" dirty="0" smtClean="0">
                <a:latin typeface="Times New Roman" panose="02020603050405020304" pitchFamily="18" charset="0"/>
              </a:rPr>
              <a:t> </a:t>
            </a:r>
            <a:r>
              <a:rPr lang="en-US" altLang="vi-VN" sz="2400" dirty="0" err="1" smtClean="0">
                <a:latin typeface="Times New Roman" panose="02020603050405020304" pitchFamily="18" charset="0"/>
              </a:rPr>
              <a:t>trên</a:t>
            </a:r>
            <a:r>
              <a:rPr lang="en-US" altLang="vi-VN" sz="2400" dirty="0" smtClean="0">
                <a:latin typeface="Times New Roman" panose="02020603050405020304" pitchFamily="18" charset="0"/>
              </a:rPr>
              <a:t>  </a:t>
            </a:r>
            <a:r>
              <a:rPr lang="en-US" altLang="vi-VN" sz="2400" dirty="0" err="1" smtClean="0">
                <a:latin typeface="Times New Roman" panose="02020603050405020304" pitchFamily="18" charset="0"/>
              </a:rPr>
              <a:t>báo</a:t>
            </a:r>
            <a:r>
              <a:rPr lang="en-US" altLang="vi-VN" sz="2400" dirty="0" smtClean="0">
                <a:latin typeface="Times New Roman" panose="02020603050405020304" pitchFamily="18" charset="0"/>
              </a:rPr>
              <a:t> </a:t>
            </a:r>
            <a:r>
              <a:rPr lang="en-US" altLang="vi-VN" sz="2400" dirty="0" err="1" smtClean="0">
                <a:latin typeface="Times New Roman" panose="02020603050405020304" pitchFamily="18" charset="0"/>
              </a:rPr>
              <a:t>Thừa</a:t>
            </a:r>
            <a:r>
              <a:rPr lang="en-US" altLang="vi-VN" sz="2400" dirty="0" smtClean="0">
                <a:latin typeface="Times New Roman" panose="02020603050405020304" pitchFamily="18" charset="0"/>
              </a:rPr>
              <a:t> </a:t>
            </a:r>
            <a:r>
              <a:rPr lang="en-US" altLang="vi-VN" sz="2400" dirty="0" err="1" smtClean="0">
                <a:latin typeface="Times New Roman" panose="02020603050405020304" pitchFamily="18" charset="0"/>
              </a:rPr>
              <a:t>Thiên</a:t>
            </a:r>
            <a:r>
              <a:rPr lang="en-US" altLang="vi-VN" sz="2400" dirty="0" smtClean="0">
                <a:latin typeface="Times New Roman" panose="02020603050405020304" pitchFamily="18" charset="0"/>
              </a:rPr>
              <a:t> - </a:t>
            </a:r>
            <a:r>
              <a:rPr lang="en-US" altLang="vi-VN" sz="2400" dirty="0" err="1" smtClean="0">
                <a:latin typeface="Times New Roman" panose="02020603050405020304" pitchFamily="18" charset="0"/>
              </a:rPr>
              <a:t>Huế</a:t>
            </a:r>
            <a:r>
              <a:rPr lang="en-US" altLang="vi-VN" sz="2400" dirty="0" smtClean="0">
                <a:latin typeface="Times New Roman" panose="02020603050405020304" pitchFamily="18" charset="0"/>
              </a:rPr>
              <a:t> </a:t>
            </a:r>
            <a:r>
              <a:rPr lang="en-US" altLang="vi-VN" sz="2400" dirty="0" smtClean="0">
                <a:latin typeface="Times New Roman" panose="02020603050405020304" pitchFamily="18" charset="0"/>
              </a:rPr>
              <a:t>									</a:t>
            </a:r>
            <a:r>
              <a:rPr lang="en-US" altLang="vi-VN" sz="2400" dirty="0" err="1" smtClean="0">
                <a:latin typeface="Times New Roman" panose="02020603050405020304" pitchFamily="18" charset="0"/>
              </a:rPr>
              <a:t>cuối</a:t>
            </a:r>
            <a:r>
              <a:rPr lang="en-US" altLang="vi-VN" sz="2400" dirty="0" smtClean="0">
                <a:latin typeface="Times New Roman" panose="02020603050405020304" pitchFamily="18" charset="0"/>
              </a:rPr>
              <a:t> </a:t>
            </a:r>
            <a:r>
              <a:rPr lang="en-US" altLang="vi-VN" sz="2400" dirty="0" err="1" smtClean="0">
                <a:latin typeface="Times New Roman" panose="02020603050405020304" pitchFamily="18" charset="0"/>
              </a:rPr>
              <a:t>tuần</a:t>
            </a:r>
            <a:r>
              <a:rPr lang="en-US" altLang="vi-VN" sz="2400" dirty="0" smtClean="0">
                <a:latin typeface="Times New Roman" panose="02020603050405020304" pitchFamily="18" charset="0"/>
              </a:rPr>
              <a:t> </a:t>
            </a:r>
            <a:r>
              <a:rPr lang="en-US" altLang="vi-VN" sz="2400" dirty="0" err="1" smtClean="0">
                <a:latin typeface="Times New Roman" panose="02020603050405020304" pitchFamily="18" charset="0"/>
              </a:rPr>
              <a:t>từ</a:t>
            </a:r>
            <a:r>
              <a:rPr lang="en-US" altLang="vi-VN" sz="2400" dirty="0" smtClean="0">
                <a:latin typeface="Times New Roman" panose="02020603050405020304" pitchFamily="18" charset="0"/>
              </a:rPr>
              <a:t> 14 </a:t>
            </a:r>
            <a:r>
              <a:rPr lang="en-US" altLang="vi-VN" sz="2400" dirty="0" err="1" smtClean="0">
                <a:latin typeface="Times New Roman" panose="02020603050405020304" pitchFamily="18" charset="0"/>
              </a:rPr>
              <a:t>đến</a:t>
            </a:r>
            <a:r>
              <a:rPr lang="en-US" altLang="vi-VN" sz="2400" dirty="0" smtClean="0">
                <a:latin typeface="Times New Roman" panose="02020603050405020304" pitchFamily="18" charset="0"/>
              </a:rPr>
              <a:t> 17 – 10 – 2004 )</a:t>
            </a:r>
            <a:br>
              <a:rPr lang="en-US" altLang="vi-VN" sz="2400" dirty="0" smtClean="0">
                <a:latin typeface="Times New Roman" panose="02020603050405020304" pitchFamily="18" charset="0"/>
              </a:rPr>
            </a:br>
            <a:endParaRPr lang="en-US" altLang="vi-VN" sz="2800" dirty="0" smtClean="0">
              <a:latin typeface="Times New Roman" panose="02020603050405020304" pitchFamily="18" charset="0"/>
            </a:endParaRPr>
          </a:p>
        </p:txBody>
      </p:sp>
      <p:sp>
        <p:nvSpPr>
          <p:cNvPr id="94212" name="Text Box 5"/>
          <p:cNvSpPr txBox="1">
            <a:spLocks noChangeArrowheads="1"/>
          </p:cNvSpPr>
          <p:nvPr/>
        </p:nvSpPr>
        <p:spPr bwMode="auto">
          <a:xfrm>
            <a:off x="283662" y="4659356"/>
            <a:ext cx="93556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100">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sz="15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eaLnBrk="0" fontAlgn="base" hangingPunct="0">
              <a:spcAft>
                <a:spcPct val="0"/>
              </a:spcAft>
              <a:defRPr sz="1300">
                <a:solidFill>
                  <a:schemeClr val="tx1"/>
                </a:solidFill>
                <a:latin typeface="Calibri" panose="020F0502020204030204" pitchFamily="34" charset="0"/>
              </a:defRPr>
            </a:lvl6pPr>
            <a:lvl7pPr marL="2971800" indent="-228600" eaLnBrk="0" fontAlgn="base" hangingPunct="0">
              <a:spcAft>
                <a:spcPct val="0"/>
              </a:spcAft>
              <a:defRPr sz="1300">
                <a:solidFill>
                  <a:schemeClr val="tx1"/>
                </a:solidFill>
                <a:latin typeface="Calibri" panose="020F0502020204030204" pitchFamily="34" charset="0"/>
              </a:defRPr>
            </a:lvl7pPr>
            <a:lvl8pPr marL="3429000" indent="-228600" eaLnBrk="0" fontAlgn="base" hangingPunct="0">
              <a:spcAft>
                <a:spcPct val="0"/>
              </a:spcAft>
              <a:defRPr sz="1300">
                <a:solidFill>
                  <a:schemeClr val="tx1"/>
                </a:solidFill>
                <a:latin typeface="Calibri" panose="020F0502020204030204" pitchFamily="34" charset="0"/>
              </a:defRPr>
            </a:lvl8pPr>
            <a:lvl9pPr marL="3886200" indent="-228600" eaLnBrk="0" fontAlgn="base" hangingPunct="0">
              <a:spcAft>
                <a:spcPct val="0"/>
              </a:spcAft>
              <a:defRPr sz="1300">
                <a:solidFill>
                  <a:schemeClr val="tx1"/>
                </a:solidFill>
                <a:latin typeface="Calibri" panose="020F0502020204030204" pitchFamily="34" charset="0"/>
              </a:defRPr>
            </a:lvl9pPr>
          </a:lstStyle>
          <a:p>
            <a:pPr defTabSz="685800" fontAlgn="base">
              <a:spcBef>
                <a:spcPct val="0"/>
              </a:spcBef>
              <a:spcAft>
                <a:spcPct val="0"/>
              </a:spcAft>
            </a:pPr>
            <a:endParaRPr lang="vi-VN" altLang="vi-VN" sz="1800" smtClean="0">
              <a:solidFill>
                <a:srgbClr val="000000"/>
              </a:solidFill>
              <a:latin typeface="Times New Roman" panose="02020603050405020304" pitchFamily="18" charset="0"/>
            </a:endParaRPr>
          </a:p>
        </p:txBody>
      </p:sp>
      <p:sp>
        <p:nvSpPr>
          <p:cNvPr id="8" name="AutoShape 7"/>
          <p:cNvSpPr>
            <a:spLocks noChangeArrowheads="1"/>
          </p:cNvSpPr>
          <p:nvPr/>
        </p:nvSpPr>
        <p:spPr bwMode="auto">
          <a:xfrm>
            <a:off x="499228" y="3305508"/>
            <a:ext cx="2619710" cy="914400"/>
          </a:xfrm>
          <a:prstGeom prst="roundRect">
            <a:avLst>
              <a:gd name="adj" fmla="val 16667"/>
            </a:avLst>
          </a:prstGeom>
          <a:solidFill>
            <a:srgbClr val="333399"/>
          </a:solidFill>
          <a:ln w="9525">
            <a:noFill/>
            <a:round/>
          </a:ln>
        </p:spPr>
        <p:txBody>
          <a:bodyPr wrap="none" anchor="ctr"/>
          <a:lstStyle/>
          <a:p>
            <a:pPr marR="0" lvl="0" algn="just" defTabSz="914400" eaLnBrk="1" fontAlgn="base" latinLnBrk="0" hangingPunct="1">
              <a:lnSpc>
                <a:spcPct val="100000"/>
              </a:lnSpc>
              <a:spcBef>
                <a:spcPct val="0"/>
              </a:spcBef>
              <a:spcAft>
                <a:spcPct val="0"/>
              </a:spcAft>
              <a:buClrTx/>
              <a:buSzTx/>
              <a:defRPr/>
            </a:pPr>
            <a:r>
              <a:rPr lang="en-US" altLang="vi-VN" sz="2800" b="1" kern="0" dirty="0" smtClean="0">
                <a:solidFill>
                  <a:srgbClr val="FFFF66"/>
                </a:solidFill>
                <a:latin typeface="Times New Roman" panose="02020603050405020304" pitchFamily="18" charset="0"/>
                <a:cs typeface="Times New Roman" panose="02020603050405020304" pitchFamily="18" charset="0"/>
              </a:rPr>
              <a:t>A. </a:t>
            </a:r>
            <a:r>
              <a:rPr lang="en-US" altLang="vi-VN" sz="2800" b="1" kern="0" dirty="0" err="1" smtClean="0">
                <a:solidFill>
                  <a:srgbClr val="FFFF66"/>
                </a:solidFill>
                <a:latin typeface="Times New Roman" panose="02020603050405020304" pitchFamily="18" charset="0"/>
                <a:cs typeface="Times New Roman" panose="02020603050405020304" pitchFamily="18" charset="0"/>
              </a:rPr>
              <a:t>Bình</a:t>
            </a:r>
            <a:r>
              <a:rPr lang="en-US" altLang="vi-VN" sz="2800" b="1" kern="0" dirty="0" smtClean="0">
                <a:solidFill>
                  <a:srgbClr val="FFFF66"/>
                </a:solidFill>
                <a:latin typeface="Times New Roman" panose="02020603050405020304" pitchFamily="18" charset="0"/>
                <a:cs typeface="Times New Roman" panose="02020603050405020304" pitchFamily="18" charset="0"/>
              </a:rPr>
              <a:t> </a:t>
            </a:r>
            <a:r>
              <a:rPr lang="en-US" altLang="vi-VN" sz="2800" b="1" kern="0" dirty="0" err="1" smtClean="0">
                <a:solidFill>
                  <a:srgbClr val="FFFF66"/>
                </a:solidFill>
                <a:latin typeface="Times New Roman" panose="02020603050405020304" pitchFamily="18" charset="0"/>
                <a:cs typeface="Times New Roman" panose="02020603050405020304" pitchFamily="18" charset="0"/>
              </a:rPr>
              <a:t>luận</a:t>
            </a:r>
            <a:endParaRPr kumimoji="0" lang="en-US" altLang="vi-VN" sz="2800" b="1" i="0" u="none" strike="noStrike" kern="0" cap="none" spc="0" normalizeH="0" baseline="0" noProof="0" dirty="0" smtClean="0">
              <a:ln>
                <a:noFill/>
              </a:ln>
              <a:solidFill>
                <a:srgbClr val="FFFF66"/>
              </a:solidFill>
              <a:effectLst/>
              <a:uLnTx/>
              <a:uFillTx/>
              <a:latin typeface="Times New Roman" panose="02020603050405020304" pitchFamily="18" charset="0"/>
              <a:cs typeface="Times New Roman" panose="02020603050405020304" pitchFamily="18" charset="0"/>
            </a:endParaRPr>
          </a:p>
        </p:txBody>
      </p:sp>
      <p:sp>
        <p:nvSpPr>
          <p:cNvPr id="9" name="AutoShape 7"/>
          <p:cNvSpPr>
            <a:spLocks noChangeArrowheads="1"/>
          </p:cNvSpPr>
          <p:nvPr/>
        </p:nvSpPr>
        <p:spPr bwMode="auto">
          <a:xfrm>
            <a:off x="509734" y="4482698"/>
            <a:ext cx="2619710" cy="914400"/>
          </a:xfrm>
          <a:prstGeom prst="roundRect">
            <a:avLst>
              <a:gd name="adj" fmla="val 16667"/>
            </a:avLst>
          </a:prstGeom>
          <a:solidFill>
            <a:srgbClr val="333399"/>
          </a:solidFill>
          <a:ln w="9525">
            <a:noFill/>
            <a:round/>
          </a:ln>
        </p:spPr>
        <p:txBody>
          <a:bodyPr wrap="none" anchor="ctr"/>
          <a:lstStyle/>
          <a:p>
            <a:pPr marR="0" lvl="0" algn="just" defTabSz="914400" eaLnBrk="1" fontAlgn="base" latinLnBrk="0" hangingPunct="1">
              <a:lnSpc>
                <a:spcPct val="100000"/>
              </a:lnSpc>
              <a:spcBef>
                <a:spcPct val="0"/>
              </a:spcBef>
              <a:spcAft>
                <a:spcPct val="0"/>
              </a:spcAft>
              <a:buClrTx/>
              <a:buSzTx/>
              <a:defRPr/>
            </a:pPr>
            <a:r>
              <a:rPr lang="en-US" altLang="vi-VN" sz="2800" b="1" kern="0" noProof="0" dirty="0" smtClean="0">
                <a:solidFill>
                  <a:srgbClr val="FFFF66"/>
                </a:solidFill>
                <a:latin typeface="Times New Roman" panose="02020603050405020304" pitchFamily="18" charset="0"/>
                <a:cs typeface="Times New Roman" panose="02020603050405020304" pitchFamily="18" charset="0"/>
              </a:rPr>
              <a:t>B. </a:t>
            </a:r>
            <a:r>
              <a:rPr lang="en-US" altLang="vi-VN" sz="2800" b="1" kern="0" noProof="0" dirty="0" err="1" smtClean="0">
                <a:solidFill>
                  <a:srgbClr val="FFFF66"/>
                </a:solidFill>
                <a:latin typeface="Times New Roman" panose="02020603050405020304" pitchFamily="18" charset="0"/>
                <a:cs typeface="Times New Roman" panose="02020603050405020304" pitchFamily="18" charset="0"/>
              </a:rPr>
              <a:t>Bản</a:t>
            </a:r>
            <a:r>
              <a:rPr lang="en-US" altLang="vi-VN" sz="2800" b="1" kern="0" noProof="0" dirty="0" smtClean="0">
                <a:solidFill>
                  <a:srgbClr val="FFFF66"/>
                </a:solidFill>
                <a:latin typeface="Times New Roman" panose="02020603050405020304" pitchFamily="18" charset="0"/>
                <a:cs typeface="Times New Roman" panose="02020603050405020304" pitchFamily="18" charset="0"/>
              </a:rPr>
              <a:t> tin</a:t>
            </a:r>
            <a:endParaRPr kumimoji="0" lang="en-US" altLang="vi-VN" sz="2800" b="1" i="0" u="none" strike="noStrike" kern="0" cap="none" spc="0" normalizeH="0" baseline="0" noProof="0" dirty="0" smtClean="0">
              <a:ln>
                <a:noFill/>
              </a:ln>
              <a:solidFill>
                <a:srgbClr val="FFFF66"/>
              </a:solidFill>
              <a:effectLst/>
              <a:uLnTx/>
              <a:uFillTx/>
              <a:latin typeface="Times New Roman" panose="02020603050405020304" pitchFamily="18" charset="0"/>
              <a:cs typeface="Times New Roman" panose="02020603050405020304" pitchFamily="18" charset="0"/>
            </a:endParaRPr>
          </a:p>
        </p:txBody>
      </p:sp>
      <p:sp>
        <p:nvSpPr>
          <p:cNvPr id="10" name="AutoShape 7"/>
          <p:cNvSpPr>
            <a:spLocks noChangeArrowheads="1"/>
          </p:cNvSpPr>
          <p:nvPr/>
        </p:nvSpPr>
        <p:spPr bwMode="auto">
          <a:xfrm>
            <a:off x="536006" y="5675654"/>
            <a:ext cx="2619710" cy="914400"/>
          </a:xfrm>
          <a:prstGeom prst="roundRect">
            <a:avLst>
              <a:gd name="adj" fmla="val 16667"/>
            </a:avLst>
          </a:prstGeom>
          <a:solidFill>
            <a:srgbClr val="333399"/>
          </a:solidFill>
          <a:ln w="9525">
            <a:noFill/>
            <a:round/>
          </a:ln>
        </p:spPr>
        <p:txBody>
          <a:bodyPr wrap="none" anchor="ctr"/>
          <a:lstStyle/>
          <a:p>
            <a:pPr marR="0" lvl="0" algn="just" defTabSz="914400" eaLnBrk="1" fontAlgn="base" latinLnBrk="0" hangingPunct="1">
              <a:lnSpc>
                <a:spcPct val="100000"/>
              </a:lnSpc>
              <a:spcBef>
                <a:spcPct val="0"/>
              </a:spcBef>
              <a:spcAft>
                <a:spcPct val="0"/>
              </a:spcAft>
              <a:buClrTx/>
              <a:buSzTx/>
              <a:defRPr/>
            </a:pPr>
            <a:r>
              <a:rPr lang="en-US" altLang="vi-VN" sz="2800" b="1" kern="0" dirty="0" smtClean="0">
                <a:solidFill>
                  <a:srgbClr val="FFFF66"/>
                </a:solidFill>
                <a:latin typeface="Times New Roman" panose="02020603050405020304" pitchFamily="18" charset="0"/>
                <a:cs typeface="Times New Roman" panose="02020603050405020304" pitchFamily="18" charset="0"/>
              </a:rPr>
              <a:t>C. </a:t>
            </a:r>
            <a:r>
              <a:rPr lang="en-US" altLang="vi-VN" sz="2800" b="1" kern="0" dirty="0" err="1" smtClean="0">
                <a:solidFill>
                  <a:srgbClr val="FFFF66"/>
                </a:solidFill>
                <a:latin typeface="Times New Roman" panose="02020603050405020304" pitchFamily="18" charset="0"/>
                <a:cs typeface="Times New Roman" panose="02020603050405020304" pitchFamily="18" charset="0"/>
              </a:rPr>
              <a:t>Tiểu</a:t>
            </a:r>
            <a:r>
              <a:rPr lang="en-US" altLang="vi-VN" sz="2800" b="1" kern="0" dirty="0" smtClean="0">
                <a:solidFill>
                  <a:srgbClr val="FFFF66"/>
                </a:solidFill>
                <a:latin typeface="Times New Roman" panose="02020603050405020304" pitchFamily="18" charset="0"/>
                <a:cs typeface="Times New Roman" panose="02020603050405020304" pitchFamily="18" charset="0"/>
              </a:rPr>
              <a:t> </a:t>
            </a:r>
            <a:r>
              <a:rPr lang="en-US" altLang="vi-VN" sz="2800" b="1" kern="0" dirty="0" err="1" smtClean="0">
                <a:solidFill>
                  <a:srgbClr val="FFFF66"/>
                </a:solidFill>
                <a:latin typeface="Times New Roman" panose="02020603050405020304" pitchFamily="18" charset="0"/>
                <a:cs typeface="Times New Roman" panose="02020603050405020304" pitchFamily="18" charset="0"/>
              </a:rPr>
              <a:t>phẩm</a:t>
            </a:r>
            <a:endParaRPr kumimoji="0" lang="en-US" altLang="vi-VN" sz="2800" b="1" i="0" u="none" strike="noStrike" kern="0" cap="none" spc="0" normalizeH="0" baseline="0" noProof="0" dirty="0" smtClean="0">
              <a:ln>
                <a:noFill/>
              </a:ln>
              <a:solidFill>
                <a:srgbClr val="FFFF66"/>
              </a:solidFill>
              <a:effectLst/>
              <a:uLnTx/>
              <a:uFillTx/>
              <a:latin typeface="Times New Roman" panose="02020603050405020304" pitchFamily="18" charset="0"/>
              <a:cs typeface="Times New Roman" panose="02020603050405020304" pitchFamily="18" charset="0"/>
            </a:endParaRPr>
          </a:p>
        </p:txBody>
      </p:sp>
      <p:sp>
        <p:nvSpPr>
          <p:cNvPr id="12" name="AutoShape 7"/>
          <p:cNvSpPr>
            <a:spLocks noChangeArrowheads="1"/>
          </p:cNvSpPr>
          <p:nvPr/>
        </p:nvSpPr>
        <p:spPr bwMode="auto">
          <a:xfrm>
            <a:off x="493968" y="3331780"/>
            <a:ext cx="2619710" cy="914400"/>
          </a:xfrm>
          <a:prstGeom prst="roundRect">
            <a:avLst>
              <a:gd name="adj" fmla="val 16667"/>
            </a:avLst>
          </a:prstGeom>
          <a:solidFill>
            <a:srgbClr val="C00000"/>
          </a:solidFill>
          <a:ln w="9525">
            <a:noFill/>
            <a:round/>
          </a:ln>
        </p:spPr>
        <p:txBody>
          <a:bodyPr wrap="none" anchor="ctr"/>
          <a:lstStyle/>
          <a:p>
            <a:pPr marR="0" lvl="0" algn="just" defTabSz="914400" eaLnBrk="1" fontAlgn="base" latinLnBrk="0" hangingPunct="1">
              <a:lnSpc>
                <a:spcPct val="100000"/>
              </a:lnSpc>
              <a:spcBef>
                <a:spcPct val="0"/>
              </a:spcBef>
              <a:spcAft>
                <a:spcPct val="0"/>
              </a:spcAft>
              <a:buClrTx/>
              <a:buSzTx/>
              <a:defRPr/>
            </a:pPr>
            <a:r>
              <a:rPr lang="en-US" altLang="vi-VN" sz="2800" b="1" kern="0" dirty="0" smtClean="0">
                <a:solidFill>
                  <a:srgbClr val="FFFF66"/>
                </a:solidFill>
                <a:latin typeface="Times New Roman" panose="02020603050405020304" pitchFamily="18" charset="0"/>
                <a:cs typeface="Times New Roman" panose="02020603050405020304" pitchFamily="18" charset="0"/>
              </a:rPr>
              <a:t>A. </a:t>
            </a:r>
            <a:r>
              <a:rPr lang="en-US" altLang="vi-VN" sz="2800" b="1" kern="0" dirty="0" err="1" smtClean="0">
                <a:solidFill>
                  <a:srgbClr val="FFFF66"/>
                </a:solidFill>
                <a:latin typeface="Times New Roman" panose="02020603050405020304" pitchFamily="18" charset="0"/>
                <a:cs typeface="Times New Roman" panose="02020603050405020304" pitchFamily="18" charset="0"/>
              </a:rPr>
              <a:t>Bình</a:t>
            </a:r>
            <a:r>
              <a:rPr lang="en-US" altLang="vi-VN" sz="2800" b="1" kern="0" dirty="0" smtClean="0">
                <a:solidFill>
                  <a:srgbClr val="FFFF66"/>
                </a:solidFill>
                <a:latin typeface="Times New Roman" panose="02020603050405020304" pitchFamily="18" charset="0"/>
                <a:cs typeface="Times New Roman" panose="02020603050405020304" pitchFamily="18" charset="0"/>
              </a:rPr>
              <a:t> </a:t>
            </a:r>
            <a:r>
              <a:rPr lang="en-US" altLang="vi-VN" sz="2800" b="1" kern="0" dirty="0" err="1" smtClean="0">
                <a:solidFill>
                  <a:srgbClr val="FFFF66"/>
                </a:solidFill>
                <a:latin typeface="Times New Roman" panose="02020603050405020304" pitchFamily="18" charset="0"/>
                <a:cs typeface="Times New Roman" panose="02020603050405020304" pitchFamily="18" charset="0"/>
              </a:rPr>
              <a:t>luận</a:t>
            </a:r>
            <a:endParaRPr kumimoji="0" lang="en-US" altLang="vi-VN" sz="2800" b="1" i="0" u="none" strike="noStrike" kern="0" cap="none" spc="0" normalizeH="0" baseline="0" noProof="0" dirty="0" smtClean="0">
              <a:ln>
                <a:noFill/>
              </a:ln>
              <a:solidFill>
                <a:srgbClr val="FFFF66"/>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1794"/>
                                        </p:tgtEl>
                                        <p:attrNameLst>
                                          <p:attrName>style.visibility</p:attrName>
                                        </p:attrNameLst>
                                      </p:cBhvr>
                                      <p:to>
                                        <p:strVal val="visible"/>
                                      </p:to>
                                    </p:set>
                                    <p:animEffect transition="in" filter="dissolve">
                                      <p:cBhvr>
                                        <p:cTn id="7" dur="500"/>
                                        <p:tgtEl>
                                          <p:spTgt spid="161794"/>
                                        </p:tgtEl>
                                      </p:cBhvr>
                                    </p:animEffect>
                                  </p:childTnLst>
                                  <p:subTnLst>
                                    <p:audio>
                                      <p:cMediaNode>
                                        <p:cTn display="0" masterRel="sameClick">
                                          <p:stCondLst>
                                            <p:cond evt="begin" delay="0">
                                              <p:tn val="5"/>
                                            </p:cond>
                                          </p:stCondLst>
                                          <p:endCondLst>
                                            <p:cond evt="onStopAudio" delay="0">
                                              <p:tgtEl>
                                                <p:sldTgt/>
                                              </p:tgtEl>
                                            </p:cond>
                                          </p:endCondLst>
                                        </p:cTn>
                                        <p:tgtEl>
                                          <p:sndTgt r:embed="rId1"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autoUpdateAnimBg="0"/>
      <p:bldP spid="8" grpId="0" animBg="1"/>
      <p:bldP spid="9" grpId="0" animBg="1"/>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hangingPunct="0">
              <a:defRPr sz="2000">
                <a:solidFill>
                  <a:schemeClr val="tx1"/>
                </a:solidFill>
                <a:latin typeface="Arial" panose="020B0604020202020204" pitchFamily="34" charset="0"/>
              </a:defRPr>
            </a:lvl6pPr>
            <a:lvl7pPr eaLnBrk="0" hangingPunct="0">
              <a:defRPr sz="2000">
                <a:solidFill>
                  <a:schemeClr val="tx1"/>
                </a:solidFill>
                <a:latin typeface="Arial" panose="020B0604020202020204" pitchFamily="34" charset="0"/>
              </a:defRPr>
            </a:lvl7pPr>
            <a:lvl8pPr eaLnBrk="0" hangingPunct="0">
              <a:defRPr sz="2000">
                <a:solidFill>
                  <a:schemeClr val="tx1"/>
                </a:solidFill>
                <a:latin typeface="Arial" panose="020B0604020202020204" pitchFamily="34" charset="0"/>
              </a:defRPr>
            </a:lvl8pPr>
            <a:lvl9pPr eaLnBrk="0" hangingPunct="0">
              <a:defRPr sz="2000">
                <a:solidFill>
                  <a:schemeClr val="tx1"/>
                </a:solidFill>
                <a:latin typeface="Arial" panose="020B0604020202020204" pitchFamily="34" charset="0"/>
              </a:defRPr>
            </a:lvl9pPr>
          </a:lstStyle>
          <a:p>
            <a:fld id="{CC467221-881C-4759-81C6-30BD052D6C0B}" type="slidenum">
              <a:rPr lang="en-US" altLang="vi-VN" sz="1400">
                <a:solidFill>
                  <a:srgbClr val="1D528D"/>
                </a:solidFill>
                <a:latin typeface="Times New Roman" panose="02020603050405020304" pitchFamily="18" charset="0"/>
                <a:cs typeface="Times New Roman" panose="02020603050405020304" pitchFamily="18" charset="0"/>
              </a:rPr>
            </a:fld>
            <a:endParaRPr lang="en-US" altLang="vi-VN" sz="1400">
              <a:solidFill>
                <a:srgbClr val="1D528D"/>
              </a:solidFill>
              <a:latin typeface="Times New Roman" panose="02020603050405020304" pitchFamily="18" charset="0"/>
              <a:cs typeface="Times New Roman" panose="02020603050405020304" pitchFamily="18" charset="0"/>
            </a:endParaRPr>
          </a:p>
        </p:txBody>
      </p:sp>
      <p:sp>
        <p:nvSpPr>
          <p:cNvPr id="97283" name="Rectangle 2"/>
          <p:cNvSpPr>
            <a:spLocks noChangeArrowheads="1"/>
          </p:cNvSpPr>
          <p:nvPr/>
        </p:nvSpPr>
        <p:spPr bwMode="auto">
          <a:xfrm>
            <a:off x="711200" y="228600"/>
            <a:ext cx="11480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175" indent="-3175" fontAlgn="base">
              <a:spcBef>
                <a:spcPct val="20000"/>
              </a:spcBef>
              <a:spcAft>
                <a:spcPct val="0"/>
              </a:spcAft>
              <a:buFont typeface="Wingdings" panose="05000000000000000000" pitchFamily="2" charset="2"/>
              <a:buNone/>
            </a:pPr>
            <a:r>
              <a:rPr lang="en-US" altLang="vi-VN" sz="3200" b="1" smtClean="0">
                <a:solidFill>
                  <a:srgbClr val="1D528D"/>
                </a:solidFill>
                <a:latin typeface="Times New Roman" panose="02020603050405020304" pitchFamily="18" charset="0"/>
                <a:cs typeface="Times New Roman" panose="02020603050405020304" pitchFamily="18" charset="0"/>
              </a:rPr>
              <a:t>    </a:t>
            </a:r>
            <a:endParaRPr lang="en-US" altLang="vi-VN" sz="3200" b="1" smtClean="0">
              <a:solidFill>
                <a:srgbClr val="FFFF66"/>
              </a:solidFill>
              <a:latin typeface="Times New Roman" panose="02020603050405020304" pitchFamily="18" charset="0"/>
              <a:cs typeface="Times New Roman" panose="02020603050405020304" pitchFamily="18" charset="0"/>
            </a:endParaRPr>
          </a:p>
        </p:txBody>
      </p:sp>
      <p:sp>
        <p:nvSpPr>
          <p:cNvPr id="353287" name="AutoShape 7"/>
          <p:cNvSpPr>
            <a:spLocks noChangeArrowheads="1"/>
          </p:cNvSpPr>
          <p:nvPr/>
        </p:nvSpPr>
        <p:spPr bwMode="auto">
          <a:xfrm>
            <a:off x="1016000" y="3962400"/>
            <a:ext cx="7112000" cy="685800"/>
          </a:xfrm>
          <a:prstGeom prst="roundRect">
            <a:avLst>
              <a:gd name="adj" fmla="val 16667"/>
            </a:avLst>
          </a:prstGeom>
          <a:solidFill>
            <a:schemeClr val="tx1"/>
          </a:solidFill>
          <a:ln w="9525">
            <a:noFill/>
            <a:round/>
          </a:ln>
        </p:spPr>
        <p:txBody>
          <a:bodyPr wrap="none" anchor="ctr"/>
          <a:lstStyle/>
          <a:p>
            <a:pPr marL="342900" indent="-342900" fontAlgn="base">
              <a:spcBef>
                <a:spcPct val="0"/>
              </a:spcBef>
              <a:spcAft>
                <a:spcPct val="0"/>
              </a:spcAft>
            </a:pPr>
            <a:r>
              <a:rPr lang="en-US" altLang="vi-VN" sz="2800" b="1" dirty="0" smtClean="0">
                <a:solidFill>
                  <a:srgbClr val="FFFF00"/>
                </a:solidFill>
                <a:latin typeface="Times New Roman" panose="02020603050405020304" pitchFamily="18" charset="0"/>
                <a:cs typeface="Times New Roman" panose="02020603050405020304" pitchFamily="18" charset="0"/>
              </a:rPr>
              <a:t>A</a:t>
            </a:r>
            <a:r>
              <a:rPr lang="en-US" altLang="vi-VN" sz="2800" b="1" dirty="0" smtClean="0">
                <a:solidFill>
                  <a:srgbClr val="FFFF00"/>
                </a:solidFill>
                <a:latin typeface="Times New Roman" panose="02020603050405020304" pitchFamily="18" charset="0"/>
                <a:cs typeface="Times New Roman" panose="02020603050405020304" pitchFamily="18" charset="0"/>
              </a:rPr>
              <a:t>. </a:t>
            </a:r>
            <a:r>
              <a:rPr lang="en-US" altLang="vi-VN" sz="2800" b="1" dirty="0" err="1" smtClean="0">
                <a:solidFill>
                  <a:srgbClr val="FFFF00"/>
                </a:solidFill>
                <a:latin typeface="Times New Roman" panose="02020603050405020304" pitchFamily="18" charset="0"/>
                <a:cs typeface="Times New Roman" panose="02020603050405020304" pitchFamily="18" charset="0"/>
              </a:rPr>
              <a:t>Độc</a:t>
            </a:r>
            <a:r>
              <a:rPr lang="en-US" altLang="vi-VN" sz="2800" b="1" dirty="0" smtClean="0">
                <a:solidFill>
                  <a:srgbClr val="FFFF00"/>
                </a:solidFill>
                <a:latin typeface="Times New Roman" panose="02020603050405020304" pitchFamily="18" charset="0"/>
                <a:cs typeface="Times New Roman" panose="02020603050405020304" pitchFamily="18" charset="0"/>
              </a:rPr>
              <a:t> </a:t>
            </a:r>
            <a:r>
              <a:rPr lang="en-US" altLang="vi-VN" sz="2800" b="1" dirty="0" err="1" smtClean="0">
                <a:solidFill>
                  <a:srgbClr val="FFFF00"/>
                </a:solidFill>
                <a:latin typeface="Times New Roman" panose="02020603050405020304" pitchFamily="18" charset="0"/>
                <a:cs typeface="Times New Roman" panose="02020603050405020304" pitchFamily="18" charset="0"/>
              </a:rPr>
              <a:t>đáo</a:t>
            </a:r>
            <a:r>
              <a:rPr lang="en-US" altLang="vi-VN" sz="2800" b="1" dirty="0" smtClean="0">
                <a:solidFill>
                  <a:srgbClr val="FFFF00"/>
                </a:solidFill>
                <a:latin typeface="Times New Roman" panose="02020603050405020304" pitchFamily="18" charset="0"/>
                <a:cs typeface="Times New Roman" panose="02020603050405020304" pitchFamily="18" charset="0"/>
              </a:rPr>
              <a:t>, </a:t>
            </a:r>
            <a:r>
              <a:rPr lang="en-US" altLang="vi-VN" sz="2800" b="1" dirty="0" err="1" smtClean="0">
                <a:solidFill>
                  <a:srgbClr val="FFFF00"/>
                </a:solidFill>
                <a:latin typeface="Times New Roman" panose="02020603050405020304" pitchFamily="18" charset="0"/>
                <a:cs typeface="Times New Roman" panose="02020603050405020304" pitchFamily="18" charset="0"/>
              </a:rPr>
              <a:t>hấp</a:t>
            </a:r>
            <a:r>
              <a:rPr lang="en-US" altLang="vi-VN" sz="2800" b="1" dirty="0" smtClean="0">
                <a:solidFill>
                  <a:srgbClr val="FFFF00"/>
                </a:solidFill>
                <a:latin typeface="Times New Roman" panose="02020603050405020304" pitchFamily="18" charset="0"/>
                <a:cs typeface="Times New Roman" panose="02020603050405020304" pitchFamily="18" charset="0"/>
              </a:rPr>
              <a:t> </a:t>
            </a:r>
            <a:r>
              <a:rPr lang="en-US" altLang="vi-VN" sz="2800" b="1" dirty="0" err="1" smtClean="0">
                <a:solidFill>
                  <a:srgbClr val="FFFF00"/>
                </a:solidFill>
                <a:latin typeface="Times New Roman" panose="02020603050405020304" pitchFamily="18" charset="0"/>
                <a:cs typeface="Times New Roman" panose="02020603050405020304" pitchFamily="18" charset="0"/>
              </a:rPr>
              <a:t>dẫn</a:t>
            </a:r>
            <a:r>
              <a:rPr lang="en-US" altLang="vi-VN" sz="2800" b="1" dirty="0" smtClean="0">
                <a:solidFill>
                  <a:srgbClr val="FFFF00"/>
                </a:solidFill>
                <a:latin typeface="Times New Roman" panose="02020603050405020304" pitchFamily="18" charset="0"/>
                <a:cs typeface="Times New Roman" panose="02020603050405020304" pitchFamily="18" charset="0"/>
              </a:rPr>
              <a:t> </a:t>
            </a:r>
            <a:r>
              <a:rPr lang="en-US" altLang="vi-VN" sz="2800" b="1" dirty="0" err="1" smtClean="0">
                <a:solidFill>
                  <a:srgbClr val="FFFF00"/>
                </a:solidFill>
                <a:latin typeface="Times New Roman" panose="02020603050405020304" pitchFamily="18" charset="0"/>
                <a:cs typeface="Times New Roman" panose="02020603050405020304" pitchFamily="18" charset="0"/>
              </a:rPr>
              <a:t>người</a:t>
            </a:r>
            <a:r>
              <a:rPr lang="en-US" altLang="vi-VN" sz="2800" b="1" dirty="0" smtClean="0">
                <a:solidFill>
                  <a:srgbClr val="FFFF00"/>
                </a:solidFill>
                <a:latin typeface="Times New Roman" panose="02020603050405020304" pitchFamily="18" charset="0"/>
                <a:cs typeface="Times New Roman" panose="02020603050405020304" pitchFamily="18" charset="0"/>
              </a:rPr>
              <a:t> </a:t>
            </a:r>
            <a:r>
              <a:rPr lang="en-US" altLang="vi-VN" sz="2800" b="1" dirty="0" err="1" smtClean="0">
                <a:solidFill>
                  <a:srgbClr val="FFFF00"/>
                </a:solidFill>
                <a:latin typeface="Times New Roman" panose="02020603050405020304" pitchFamily="18" charset="0"/>
                <a:cs typeface="Times New Roman" panose="02020603050405020304" pitchFamily="18" charset="0"/>
              </a:rPr>
              <a:t>đọc</a:t>
            </a:r>
            <a:endParaRPr lang="en-US" altLang="vi-VN" sz="2800" b="1" dirty="0" smtClean="0">
              <a:solidFill>
                <a:srgbClr val="FFFF00"/>
              </a:solidFill>
              <a:latin typeface="Times New Roman" panose="02020603050405020304" pitchFamily="18" charset="0"/>
              <a:cs typeface="Times New Roman" panose="02020603050405020304" pitchFamily="18" charset="0"/>
            </a:endParaRPr>
          </a:p>
        </p:txBody>
      </p:sp>
      <p:sp>
        <p:nvSpPr>
          <p:cNvPr id="353288" name="AutoShape 8"/>
          <p:cNvSpPr>
            <a:spLocks noChangeArrowheads="1"/>
          </p:cNvSpPr>
          <p:nvPr/>
        </p:nvSpPr>
        <p:spPr bwMode="auto">
          <a:xfrm>
            <a:off x="1016000" y="4800600"/>
            <a:ext cx="7112000" cy="685800"/>
          </a:xfrm>
          <a:prstGeom prst="roundRect">
            <a:avLst>
              <a:gd name="adj" fmla="val 16667"/>
            </a:avLst>
          </a:prstGeom>
          <a:solidFill>
            <a:schemeClr val="tx1"/>
          </a:solidFill>
          <a:ln w="9525">
            <a:noFill/>
            <a:round/>
          </a:ln>
        </p:spPr>
        <p:txBody>
          <a:bodyPr wrap="none" anchor="ctr"/>
          <a:lstStyle/>
          <a:p>
            <a:pPr marL="342900" indent="-342900" fontAlgn="base">
              <a:spcBef>
                <a:spcPct val="0"/>
              </a:spcBef>
              <a:spcAft>
                <a:spcPct val="0"/>
              </a:spcAft>
            </a:pPr>
            <a:r>
              <a:rPr lang="en-US" altLang="vi-VN" sz="2800" b="1" dirty="0" smtClean="0">
                <a:solidFill>
                  <a:srgbClr val="FFFF00"/>
                </a:solidFill>
                <a:latin typeface="Times New Roman" panose="02020603050405020304" pitchFamily="18" charset="0"/>
                <a:cs typeface="Times New Roman" panose="02020603050405020304" pitchFamily="18" charset="0"/>
              </a:rPr>
              <a:t>B</a:t>
            </a:r>
            <a:r>
              <a:rPr lang="en-US" altLang="vi-VN" sz="2800" b="1" dirty="0" smtClean="0">
                <a:solidFill>
                  <a:srgbClr val="FFFF00"/>
                </a:solidFill>
                <a:latin typeface="Times New Roman" panose="02020603050405020304" pitchFamily="18" charset="0"/>
                <a:cs typeface="Times New Roman" panose="02020603050405020304" pitchFamily="18" charset="0"/>
              </a:rPr>
              <a:t>. </a:t>
            </a:r>
            <a:r>
              <a:rPr lang="en-US" altLang="vi-VN" sz="2800" b="1" dirty="0" err="1" smtClean="0">
                <a:solidFill>
                  <a:srgbClr val="FFFF00"/>
                </a:solidFill>
                <a:latin typeface="Times New Roman" panose="02020603050405020304" pitchFamily="18" charset="0"/>
                <a:cs typeface="Times New Roman" panose="02020603050405020304" pitchFamily="18" charset="0"/>
              </a:rPr>
              <a:t>Đảm</a:t>
            </a:r>
            <a:r>
              <a:rPr lang="en-US" altLang="vi-VN" sz="2800" b="1" dirty="0" smtClean="0">
                <a:solidFill>
                  <a:srgbClr val="FFFF00"/>
                </a:solidFill>
                <a:latin typeface="Times New Roman" panose="02020603050405020304" pitchFamily="18" charset="0"/>
                <a:cs typeface="Times New Roman" panose="02020603050405020304" pitchFamily="18" charset="0"/>
              </a:rPr>
              <a:t> </a:t>
            </a:r>
            <a:r>
              <a:rPr lang="en-US" altLang="vi-VN" sz="2800" b="1" dirty="0" err="1" smtClean="0">
                <a:solidFill>
                  <a:srgbClr val="FFFF00"/>
                </a:solidFill>
                <a:latin typeface="Times New Roman" panose="02020603050405020304" pitchFamily="18" charset="0"/>
                <a:cs typeface="Times New Roman" panose="02020603050405020304" pitchFamily="18" charset="0"/>
              </a:rPr>
              <a:t>bảo</a:t>
            </a:r>
            <a:r>
              <a:rPr lang="en-US" altLang="vi-VN" sz="2800" b="1" dirty="0" smtClean="0">
                <a:solidFill>
                  <a:srgbClr val="FFFF00"/>
                </a:solidFill>
                <a:latin typeface="Times New Roman" panose="02020603050405020304" pitchFamily="18" charset="0"/>
                <a:cs typeface="Times New Roman" panose="02020603050405020304" pitchFamily="18" charset="0"/>
              </a:rPr>
              <a:t> </a:t>
            </a:r>
            <a:r>
              <a:rPr lang="en-US" altLang="vi-VN" sz="2800" b="1" dirty="0" err="1" smtClean="0">
                <a:solidFill>
                  <a:srgbClr val="FFFF00"/>
                </a:solidFill>
                <a:latin typeface="Times New Roman" panose="02020603050405020304" pitchFamily="18" charset="0"/>
                <a:cs typeface="Times New Roman" panose="02020603050405020304" pitchFamily="18" charset="0"/>
              </a:rPr>
              <a:t>tính</a:t>
            </a:r>
            <a:r>
              <a:rPr lang="en-US" altLang="vi-VN" sz="2800" b="1" dirty="0" smtClean="0">
                <a:solidFill>
                  <a:srgbClr val="FFFF00"/>
                </a:solidFill>
                <a:latin typeface="Times New Roman" panose="02020603050405020304" pitchFamily="18" charset="0"/>
                <a:cs typeface="Times New Roman" panose="02020603050405020304" pitchFamily="18" charset="0"/>
              </a:rPr>
              <a:t> </a:t>
            </a:r>
            <a:r>
              <a:rPr lang="en-US" altLang="vi-VN" sz="2800" b="1" dirty="0" err="1" smtClean="0">
                <a:solidFill>
                  <a:srgbClr val="FFFF00"/>
                </a:solidFill>
                <a:latin typeface="Times New Roman" panose="02020603050405020304" pitchFamily="18" charset="0"/>
                <a:cs typeface="Times New Roman" panose="02020603050405020304" pitchFamily="18" charset="0"/>
              </a:rPr>
              <a:t>thông</a:t>
            </a:r>
            <a:r>
              <a:rPr lang="en-US" altLang="vi-VN" sz="2800" b="1" dirty="0" smtClean="0">
                <a:solidFill>
                  <a:srgbClr val="FFFF00"/>
                </a:solidFill>
                <a:latin typeface="Times New Roman" panose="02020603050405020304" pitchFamily="18" charset="0"/>
                <a:cs typeface="Times New Roman" panose="02020603050405020304" pitchFamily="18" charset="0"/>
              </a:rPr>
              <a:t> tin, </a:t>
            </a:r>
            <a:r>
              <a:rPr lang="en-US" altLang="vi-VN" sz="2800" b="1" dirty="0" err="1" smtClean="0">
                <a:solidFill>
                  <a:srgbClr val="FFFF00"/>
                </a:solidFill>
                <a:latin typeface="Times New Roman" panose="02020603050405020304" pitchFamily="18" charset="0"/>
                <a:cs typeface="Times New Roman" panose="02020603050405020304" pitchFamily="18" charset="0"/>
              </a:rPr>
              <a:t>thời</a:t>
            </a:r>
            <a:r>
              <a:rPr lang="en-US" altLang="vi-VN" sz="2800" b="1" dirty="0" smtClean="0">
                <a:solidFill>
                  <a:srgbClr val="FFFF00"/>
                </a:solidFill>
                <a:latin typeface="Times New Roman" panose="02020603050405020304" pitchFamily="18" charset="0"/>
                <a:cs typeface="Times New Roman" panose="02020603050405020304" pitchFamily="18" charset="0"/>
              </a:rPr>
              <a:t> </a:t>
            </a:r>
            <a:r>
              <a:rPr lang="en-US" altLang="vi-VN" sz="2800" b="1" dirty="0" err="1" smtClean="0">
                <a:solidFill>
                  <a:srgbClr val="FFFF00"/>
                </a:solidFill>
                <a:latin typeface="Times New Roman" panose="02020603050405020304" pitchFamily="18" charset="0"/>
                <a:cs typeface="Times New Roman" panose="02020603050405020304" pitchFamily="18" charset="0"/>
              </a:rPr>
              <a:t>sự</a:t>
            </a:r>
            <a:endParaRPr lang="en-US" altLang="vi-VN" sz="2800" b="1" dirty="0" smtClean="0">
              <a:solidFill>
                <a:srgbClr val="FFFF00"/>
              </a:solidFill>
              <a:latin typeface="Times New Roman" panose="02020603050405020304" pitchFamily="18" charset="0"/>
              <a:cs typeface="Times New Roman" panose="02020603050405020304" pitchFamily="18" charset="0"/>
            </a:endParaRPr>
          </a:p>
        </p:txBody>
      </p:sp>
      <p:sp>
        <p:nvSpPr>
          <p:cNvPr id="353289" name="AutoShape 9"/>
          <p:cNvSpPr>
            <a:spLocks noChangeArrowheads="1"/>
          </p:cNvSpPr>
          <p:nvPr/>
        </p:nvSpPr>
        <p:spPr bwMode="auto">
          <a:xfrm>
            <a:off x="1016000" y="5715000"/>
            <a:ext cx="7112000" cy="762000"/>
          </a:xfrm>
          <a:prstGeom prst="roundRect">
            <a:avLst>
              <a:gd name="adj" fmla="val 16667"/>
            </a:avLst>
          </a:prstGeom>
          <a:solidFill>
            <a:schemeClr val="tx1"/>
          </a:solidFill>
          <a:ln w="9525">
            <a:noFill/>
            <a:round/>
          </a:ln>
        </p:spPr>
        <p:txBody>
          <a:bodyPr wrap="none" anchor="ctr"/>
          <a:lstStyle/>
          <a:p>
            <a:pPr marL="342900" indent="-342900" fontAlgn="base">
              <a:spcBef>
                <a:spcPct val="0"/>
              </a:spcBef>
              <a:spcAft>
                <a:spcPct val="0"/>
              </a:spcAft>
            </a:pPr>
            <a:r>
              <a:rPr lang="en-US" altLang="vi-VN" sz="2800" b="1" dirty="0">
                <a:solidFill>
                  <a:srgbClr val="FFFF00"/>
                </a:solidFill>
                <a:latin typeface="Times New Roman" panose="02020603050405020304" pitchFamily="18" charset="0"/>
                <a:cs typeface="Times New Roman" panose="02020603050405020304" pitchFamily="18" charset="0"/>
              </a:rPr>
              <a:t>C</a:t>
            </a:r>
            <a:r>
              <a:rPr lang="en-US" altLang="vi-VN" sz="2800" b="1" dirty="0" smtClean="0">
                <a:solidFill>
                  <a:srgbClr val="FFFF00"/>
                </a:solidFill>
                <a:latin typeface="Times New Roman" panose="02020603050405020304" pitchFamily="18" charset="0"/>
                <a:cs typeface="Times New Roman" panose="02020603050405020304" pitchFamily="18" charset="0"/>
              </a:rPr>
              <a:t>. </a:t>
            </a:r>
            <a:r>
              <a:rPr lang="en-US" altLang="vi-VN" sz="2800" b="1" dirty="0" err="1" smtClean="0">
                <a:solidFill>
                  <a:srgbClr val="FFFF00"/>
                </a:solidFill>
                <a:latin typeface="Times New Roman" panose="02020603050405020304" pitchFamily="18" charset="0"/>
                <a:cs typeface="Times New Roman" panose="02020603050405020304" pitchFamily="18" charset="0"/>
              </a:rPr>
              <a:t>Quá</a:t>
            </a:r>
            <a:r>
              <a:rPr lang="en-US" altLang="vi-VN" sz="2800" b="1" dirty="0" smtClean="0">
                <a:solidFill>
                  <a:srgbClr val="FFFF00"/>
                </a:solidFill>
                <a:latin typeface="Times New Roman" panose="02020603050405020304" pitchFamily="18" charset="0"/>
                <a:cs typeface="Times New Roman" panose="02020603050405020304" pitchFamily="18" charset="0"/>
              </a:rPr>
              <a:t> </a:t>
            </a:r>
            <a:r>
              <a:rPr lang="en-US" altLang="vi-VN" sz="2800" b="1" dirty="0" err="1" smtClean="0">
                <a:solidFill>
                  <a:srgbClr val="FFFF00"/>
                </a:solidFill>
                <a:latin typeface="Times New Roman" panose="02020603050405020304" pitchFamily="18" charset="0"/>
                <a:cs typeface="Times New Roman" panose="02020603050405020304" pitchFamily="18" charset="0"/>
              </a:rPr>
              <a:t>vắn</a:t>
            </a:r>
            <a:r>
              <a:rPr lang="en-US" altLang="vi-VN" sz="2800" b="1" dirty="0" smtClean="0">
                <a:solidFill>
                  <a:srgbClr val="FFFF00"/>
                </a:solidFill>
                <a:latin typeface="Times New Roman" panose="02020603050405020304" pitchFamily="18" charset="0"/>
                <a:cs typeface="Times New Roman" panose="02020603050405020304" pitchFamily="18" charset="0"/>
              </a:rPr>
              <a:t> </a:t>
            </a:r>
            <a:r>
              <a:rPr lang="en-US" altLang="vi-VN" sz="2800" b="1" dirty="0" err="1" smtClean="0">
                <a:solidFill>
                  <a:srgbClr val="FFFF00"/>
                </a:solidFill>
                <a:latin typeface="Times New Roman" panose="02020603050405020304" pitchFamily="18" charset="0"/>
                <a:cs typeface="Times New Roman" panose="02020603050405020304" pitchFamily="18" charset="0"/>
              </a:rPr>
              <a:t>tắt</a:t>
            </a:r>
            <a:r>
              <a:rPr lang="en-US" altLang="vi-VN" sz="2800" b="1" dirty="0" smtClean="0">
                <a:solidFill>
                  <a:srgbClr val="FFFF00"/>
                </a:solidFill>
                <a:latin typeface="Times New Roman" panose="02020603050405020304" pitchFamily="18" charset="0"/>
                <a:cs typeface="Times New Roman" panose="02020603050405020304" pitchFamily="18" charset="0"/>
              </a:rPr>
              <a:t>, </a:t>
            </a:r>
            <a:r>
              <a:rPr lang="en-US" altLang="vi-VN" sz="2800" b="1" dirty="0" err="1" smtClean="0">
                <a:solidFill>
                  <a:srgbClr val="FFFF00"/>
                </a:solidFill>
                <a:latin typeface="Times New Roman" panose="02020603050405020304" pitchFamily="18" charset="0"/>
                <a:cs typeface="Times New Roman" panose="02020603050405020304" pitchFamily="18" charset="0"/>
              </a:rPr>
              <a:t>không</a:t>
            </a:r>
            <a:r>
              <a:rPr lang="en-US" altLang="vi-VN" sz="2800" b="1" dirty="0" smtClean="0">
                <a:solidFill>
                  <a:srgbClr val="FFFF00"/>
                </a:solidFill>
                <a:latin typeface="Times New Roman" panose="02020603050405020304" pitchFamily="18" charset="0"/>
                <a:cs typeface="Times New Roman" panose="02020603050405020304" pitchFamily="18" charset="0"/>
              </a:rPr>
              <a:t> </a:t>
            </a:r>
            <a:r>
              <a:rPr lang="en-US" altLang="vi-VN" sz="2800" b="1" dirty="0" err="1" smtClean="0">
                <a:solidFill>
                  <a:srgbClr val="FFFF00"/>
                </a:solidFill>
                <a:latin typeface="Times New Roman" panose="02020603050405020304" pitchFamily="18" charset="0"/>
                <a:cs typeface="Times New Roman" panose="02020603050405020304" pitchFamily="18" charset="0"/>
              </a:rPr>
              <a:t>phù</a:t>
            </a:r>
            <a:r>
              <a:rPr lang="en-US" altLang="vi-VN" sz="2800" b="1" dirty="0" smtClean="0">
                <a:solidFill>
                  <a:srgbClr val="FFFF00"/>
                </a:solidFill>
                <a:latin typeface="Times New Roman" panose="02020603050405020304" pitchFamily="18" charset="0"/>
                <a:cs typeface="Times New Roman" panose="02020603050405020304" pitchFamily="18" charset="0"/>
              </a:rPr>
              <a:t> </a:t>
            </a:r>
            <a:r>
              <a:rPr lang="en-US" altLang="vi-VN" sz="2800" b="1" dirty="0" err="1" smtClean="0">
                <a:solidFill>
                  <a:srgbClr val="FFFF00"/>
                </a:solidFill>
                <a:latin typeface="Times New Roman" panose="02020603050405020304" pitchFamily="18" charset="0"/>
                <a:cs typeface="Times New Roman" panose="02020603050405020304" pitchFamily="18" charset="0"/>
              </a:rPr>
              <a:t>hợp</a:t>
            </a:r>
            <a:r>
              <a:rPr lang="en-US" altLang="vi-VN" sz="2800" b="1" dirty="0" smtClean="0">
                <a:solidFill>
                  <a:srgbClr val="FFFF00"/>
                </a:solidFill>
                <a:latin typeface="Times New Roman" panose="02020603050405020304" pitchFamily="18" charset="0"/>
                <a:cs typeface="Times New Roman" panose="02020603050405020304" pitchFamily="18" charset="0"/>
              </a:rPr>
              <a:t> </a:t>
            </a:r>
            <a:r>
              <a:rPr lang="en-US" altLang="vi-VN" sz="2800" b="1" dirty="0" err="1" smtClean="0">
                <a:solidFill>
                  <a:srgbClr val="FFFF00"/>
                </a:solidFill>
                <a:latin typeface="Times New Roman" panose="02020603050405020304" pitchFamily="18" charset="0"/>
                <a:cs typeface="Times New Roman" panose="02020603050405020304" pitchFamily="18" charset="0"/>
              </a:rPr>
              <a:t>với</a:t>
            </a:r>
            <a:r>
              <a:rPr lang="en-US" altLang="vi-VN" sz="2800" b="1" dirty="0">
                <a:solidFill>
                  <a:srgbClr val="FFFF00"/>
                </a:solidFill>
                <a:latin typeface="Times New Roman" panose="02020603050405020304" pitchFamily="18" charset="0"/>
                <a:cs typeface="Times New Roman" panose="02020603050405020304" pitchFamily="18" charset="0"/>
              </a:rPr>
              <a:t> </a:t>
            </a:r>
            <a:r>
              <a:rPr lang="en-US" altLang="vi-VN" sz="2800" b="1" dirty="0" smtClean="0">
                <a:solidFill>
                  <a:srgbClr val="FFFF00"/>
                </a:solidFill>
                <a:latin typeface="Times New Roman" panose="02020603050405020304" pitchFamily="18" charset="0"/>
                <a:cs typeface="Times New Roman" panose="02020603050405020304" pitchFamily="18" charset="0"/>
              </a:rPr>
              <a:t>PCNNBC</a:t>
            </a:r>
            <a:endParaRPr lang="en-US" altLang="vi-VN" sz="2800" b="1" dirty="0" smtClean="0">
              <a:solidFill>
                <a:srgbClr val="FFFF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609603" y="287718"/>
            <a:ext cx="11009583" cy="3323987"/>
          </a:xfrm>
          <a:prstGeom prst="rect">
            <a:avLst/>
          </a:prstGeom>
        </p:spPr>
        <p:txBody>
          <a:bodyPr wrap="square">
            <a:spAutoFit/>
          </a:bodyPr>
          <a:lstStyle/>
          <a:p>
            <a:pPr lvl="0" algn="just" fontAlgn="base">
              <a:lnSpc>
                <a:spcPct val="150000"/>
              </a:lnSpc>
              <a:spcBef>
                <a:spcPct val="0"/>
              </a:spcBef>
              <a:spcAft>
                <a:spcPct val="0"/>
              </a:spcAft>
            </a:pPr>
            <a:r>
              <a:rPr lang="en-US" altLang="vi-VN" sz="2800" b="1" dirty="0" err="1">
                <a:solidFill>
                  <a:schemeClr val="tx2"/>
                </a:solidFill>
                <a:latin typeface="Times New Roman" panose="02020603050405020304" pitchFamily="18" charset="0"/>
                <a:cs typeface="Times New Roman" panose="02020603050405020304" pitchFamily="18" charset="0"/>
              </a:rPr>
              <a:t>Câu</a:t>
            </a:r>
            <a:r>
              <a:rPr lang="en-US" altLang="vi-VN" sz="2800" b="1" dirty="0">
                <a:solidFill>
                  <a:schemeClr val="tx2"/>
                </a:solidFill>
                <a:latin typeface="Times New Roman" panose="02020603050405020304" pitchFamily="18" charset="0"/>
                <a:cs typeface="Times New Roman" panose="02020603050405020304" pitchFamily="18" charset="0"/>
              </a:rPr>
              <a:t> </a:t>
            </a:r>
            <a:r>
              <a:rPr lang="en-US" altLang="vi-VN" sz="2800" b="1" dirty="0" err="1">
                <a:solidFill>
                  <a:schemeClr val="tx2"/>
                </a:solidFill>
                <a:latin typeface="Times New Roman" panose="02020603050405020304" pitchFamily="18" charset="0"/>
                <a:cs typeface="Times New Roman" panose="02020603050405020304" pitchFamily="18" charset="0"/>
              </a:rPr>
              <a:t>hỏi</a:t>
            </a:r>
            <a:r>
              <a:rPr lang="en-US" altLang="vi-VN" sz="2800" b="1" dirty="0">
                <a:solidFill>
                  <a:schemeClr val="tx2"/>
                </a:solidFill>
                <a:latin typeface="Times New Roman" panose="02020603050405020304" pitchFamily="18" charset="0"/>
                <a:cs typeface="Times New Roman" panose="02020603050405020304" pitchFamily="18" charset="0"/>
              </a:rPr>
              <a:t> 5: </a:t>
            </a:r>
            <a:r>
              <a:rPr lang="en-US" altLang="vi-VN" sz="2800" dirty="0" err="1">
                <a:solidFill>
                  <a:schemeClr val="tx2"/>
                </a:solidFill>
                <a:latin typeface="Times New Roman" panose="02020603050405020304" pitchFamily="18" charset="0"/>
                <a:cs typeface="Times New Roman" panose="02020603050405020304" pitchFamily="18" charset="0"/>
              </a:rPr>
              <a:t>Một</a:t>
            </a:r>
            <a:r>
              <a:rPr lang="en-US" altLang="vi-VN" sz="2800" dirty="0">
                <a:solidFill>
                  <a:schemeClr val="tx2"/>
                </a:solidFill>
                <a:latin typeface="Times New Roman" panose="02020603050405020304" pitchFamily="18" charset="0"/>
                <a:cs typeface="Times New Roman" panose="02020603050405020304" pitchFamily="18" charset="0"/>
              </a:rPr>
              <a:t> </a:t>
            </a:r>
            <a:r>
              <a:rPr lang="en-US" altLang="vi-VN" sz="2800" dirty="0" err="1">
                <a:solidFill>
                  <a:schemeClr val="tx2"/>
                </a:solidFill>
                <a:latin typeface="Times New Roman" panose="02020603050405020304" pitchFamily="18" charset="0"/>
                <a:cs typeface="Times New Roman" panose="02020603050405020304" pitchFamily="18" charset="0"/>
              </a:rPr>
              <a:t>phóng</a:t>
            </a:r>
            <a:r>
              <a:rPr lang="en-US" altLang="vi-VN" sz="2800" dirty="0">
                <a:solidFill>
                  <a:schemeClr val="tx2"/>
                </a:solidFill>
                <a:latin typeface="Times New Roman" panose="02020603050405020304" pitchFamily="18" charset="0"/>
                <a:cs typeface="Times New Roman" panose="02020603050405020304" pitchFamily="18" charset="0"/>
              </a:rPr>
              <a:t> </a:t>
            </a:r>
            <a:r>
              <a:rPr lang="en-US" altLang="vi-VN" sz="2800" dirty="0" err="1">
                <a:solidFill>
                  <a:schemeClr val="tx2"/>
                </a:solidFill>
                <a:latin typeface="Times New Roman" panose="02020603050405020304" pitchFamily="18" charset="0"/>
                <a:cs typeface="Times New Roman" panose="02020603050405020304" pitchFamily="18" charset="0"/>
              </a:rPr>
              <a:t>viên</a:t>
            </a:r>
            <a:r>
              <a:rPr lang="en-US" altLang="vi-VN" sz="2800" dirty="0">
                <a:solidFill>
                  <a:schemeClr val="tx2"/>
                </a:solidFill>
                <a:latin typeface="Times New Roman" panose="02020603050405020304" pitchFamily="18" charset="0"/>
                <a:cs typeface="Times New Roman" panose="02020603050405020304" pitchFamily="18" charset="0"/>
              </a:rPr>
              <a:t> </a:t>
            </a:r>
            <a:r>
              <a:rPr lang="en-US" altLang="vi-VN" sz="2800" dirty="0" err="1">
                <a:solidFill>
                  <a:schemeClr val="tx2"/>
                </a:solidFill>
                <a:latin typeface="Times New Roman" panose="02020603050405020304" pitchFamily="18" charset="0"/>
                <a:cs typeface="Times New Roman" panose="02020603050405020304" pitchFamily="18" charset="0"/>
              </a:rPr>
              <a:t>mới</a:t>
            </a:r>
            <a:r>
              <a:rPr lang="en-US" altLang="vi-VN" sz="2800" dirty="0">
                <a:solidFill>
                  <a:schemeClr val="tx2"/>
                </a:solidFill>
                <a:latin typeface="Times New Roman" panose="02020603050405020304" pitchFamily="18" charset="0"/>
                <a:cs typeface="Times New Roman" panose="02020603050405020304" pitchFamily="18" charset="0"/>
              </a:rPr>
              <a:t> </a:t>
            </a:r>
            <a:r>
              <a:rPr lang="en-US" altLang="vi-VN" sz="2800" dirty="0" err="1">
                <a:solidFill>
                  <a:schemeClr val="tx2"/>
                </a:solidFill>
                <a:latin typeface="Times New Roman" panose="02020603050405020304" pitchFamily="18" charset="0"/>
                <a:cs typeface="Times New Roman" panose="02020603050405020304" pitchFamily="18" charset="0"/>
              </a:rPr>
              <a:t>vào</a:t>
            </a:r>
            <a:r>
              <a:rPr lang="en-US" altLang="vi-VN" sz="2800" dirty="0">
                <a:solidFill>
                  <a:schemeClr val="tx2"/>
                </a:solidFill>
                <a:latin typeface="Times New Roman" panose="02020603050405020304" pitchFamily="18" charset="0"/>
                <a:cs typeface="Times New Roman" panose="02020603050405020304" pitchFamily="18" charset="0"/>
              </a:rPr>
              <a:t> </a:t>
            </a:r>
            <a:r>
              <a:rPr lang="en-US" altLang="vi-VN" sz="2800" dirty="0" err="1">
                <a:solidFill>
                  <a:schemeClr val="tx2"/>
                </a:solidFill>
                <a:latin typeface="Times New Roman" panose="02020603050405020304" pitchFamily="18" charset="0"/>
                <a:cs typeface="Times New Roman" panose="02020603050405020304" pitchFamily="18" charset="0"/>
              </a:rPr>
              <a:t>nghề</a:t>
            </a:r>
            <a:r>
              <a:rPr lang="en-US" altLang="vi-VN" sz="2800" dirty="0">
                <a:solidFill>
                  <a:schemeClr val="tx2"/>
                </a:solidFill>
                <a:latin typeface="Times New Roman" panose="02020603050405020304" pitchFamily="18" charset="0"/>
                <a:cs typeface="Times New Roman" panose="02020603050405020304" pitchFamily="18" charset="0"/>
              </a:rPr>
              <a:t>, </a:t>
            </a:r>
            <a:r>
              <a:rPr lang="en-US" altLang="vi-VN" sz="2800" dirty="0" err="1">
                <a:solidFill>
                  <a:schemeClr val="tx2"/>
                </a:solidFill>
                <a:latin typeface="Times New Roman" panose="02020603050405020304" pitchFamily="18" charset="0"/>
                <a:cs typeface="Times New Roman" panose="02020603050405020304" pitchFamily="18" charset="0"/>
              </a:rPr>
              <a:t>được</a:t>
            </a:r>
            <a:r>
              <a:rPr lang="en-US" altLang="vi-VN" sz="2800" dirty="0">
                <a:solidFill>
                  <a:schemeClr val="tx2"/>
                </a:solidFill>
                <a:latin typeface="Times New Roman" panose="02020603050405020304" pitchFamily="18" charset="0"/>
                <a:cs typeface="Times New Roman" panose="02020603050405020304" pitchFamily="18" charset="0"/>
              </a:rPr>
              <a:t> </a:t>
            </a:r>
            <a:r>
              <a:rPr lang="en-US" altLang="vi-VN" sz="2800" dirty="0" err="1" smtClean="0">
                <a:solidFill>
                  <a:schemeClr val="tx2"/>
                </a:solidFill>
                <a:latin typeface="Times New Roman" panose="02020603050405020304" pitchFamily="18" charset="0"/>
                <a:cs typeface="Times New Roman" panose="02020603050405020304" pitchFamily="18" charset="0"/>
              </a:rPr>
              <a:t>căn</a:t>
            </a:r>
            <a:r>
              <a:rPr lang="en-US" altLang="vi-VN" sz="2800" dirty="0" smtClean="0">
                <a:solidFill>
                  <a:schemeClr val="tx2"/>
                </a:solidFill>
                <a:latin typeface="Times New Roman" panose="02020603050405020304" pitchFamily="18" charset="0"/>
                <a:cs typeface="Times New Roman" panose="02020603050405020304" pitchFamily="18" charset="0"/>
              </a:rPr>
              <a:t> </a:t>
            </a:r>
            <a:r>
              <a:rPr lang="en-US" altLang="vi-VN" sz="2800" dirty="0" err="1">
                <a:solidFill>
                  <a:schemeClr val="tx2"/>
                </a:solidFill>
                <a:latin typeface="Times New Roman" panose="02020603050405020304" pitchFamily="18" charset="0"/>
                <a:cs typeface="Times New Roman" panose="02020603050405020304" pitchFamily="18" charset="0"/>
              </a:rPr>
              <a:t>dặn</a:t>
            </a:r>
            <a:r>
              <a:rPr lang="en-US" altLang="vi-VN" sz="2800" dirty="0">
                <a:solidFill>
                  <a:schemeClr val="tx2"/>
                </a:solidFill>
                <a:latin typeface="Times New Roman" panose="02020603050405020304" pitchFamily="18" charset="0"/>
                <a:cs typeface="Times New Roman" panose="02020603050405020304" pitchFamily="18" charset="0"/>
              </a:rPr>
              <a:t> </a:t>
            </a:r>
            <a:r>
              <a:rPr lang="en-US" altLang="vi-VN" sz="2800" dirty="0" err="1">
                <a:solidFill>
                  <a:schemeClr val="tx2"/>
                </a:solidFill>
                <a:latin typeface="Times New Roman" panose="02020603050405020304" pitchFamily="18" charset="0"/>
                <a:cs typeface="Times New Roman" panose="02020603050405020304" pitchFamily="18" charset="0"/>
              </a:rPr>
              <a:t>là</a:t>
            </a:r>
            <a:r>
              <a:rPr lang="en-US" altLang="vi-VN" sz="2800" dirty="0">
                <a:solidFill>
                  <a:schemeClr val="tx2"/>
                </a:solidFill>
                <a:latin typeface="Times New Roman" panose="02020603050405020304" pitchFamily="18" charset="0"/>
                <a:cs typeface="Times New Roman" panose="02020603050405020304" pitchFamily="18" charset="0"/>
              </a:rPr>
              <a:t> </a:t>
            </a:r>
            <a:r>
              <a:rPr lang="en-US" altLang="vi-VN" sz="2800" dirty="0" err="1">
                <a:solidFill>
                  <a:schemeClr val="tx2"/>
                </a:solidFill>
                <a:latin typeface="Times New Roman" panose="02020603050405020304" pitchFamily="18" charset="0"/>
                <a:cs typeface="Times New Roman" panose="02020603050405020304" pitchFamily="18" charset="0"/>
              </a:rPr>
              <a:t>viết</a:t>
            </a:r>
            <a:r>
              <a:rPr lang="en-US" altLang="vi-VN" sz="2800" dirty="0">
                <a:solidFill>
                  <a:schemeClr val="tx2"/>
                </a:solidFill>
                <a:latin typeface="Times New Roman" panose="02020603050405020304" pitchFamily="18" charset="0"/>
                <a:cs typeface="Times New Roman" panose="02020603050405020304" pitchFamily="18" charset="0"/>
              </a:rPr>
              <a:t> </a:t>
            </a:r>
            <a:r>
              <a:rPr lang="en-US" altLang="vi-VN" sz="2800" dirty="0" err="1">
                <a:solidFill>
                  <a:schemeClr val="tx2"/>
                </a:solidFill>
                <a:latin typeface="Times New Roman" panose="02020603050405020304" pitchFamily="18" charset="0"/>
                <a:cs typeface="Times New Roman" panose="02020603050405020304" pitchFamily="18" charset="0"/>
              </a:rPr>
              <a:t>càng</a:t>
            </a:r>
            <a:r>
              <a:rPr lang="en-US" altLang="vi-VN" sz="2800" dirty="0">
                <a:solidFill>
                  <a:schemeClr val="tx2"/>
                </a:solidFill>
                <a:latin typeface="Times New Roman" panose="02020603050405020304" pitchFamily="18" charset="0"/>
                <a:cs typeface="Times New Roman" panose="02020603050405020304" pitchFamily="18" charset="0"/>
              </a:rPr>
              <a:t> </a:t>
            </a:r>
            <a:r>
              <a:rPr lang="en-US" altLang="vi-VN" sz="2800" dirty="0" err="1">
                <a:solidFill>
                  <a:schemeClr val="tx2"/>
                </a:solidFill>
                <a:latin typeface="Times New Roman" panose="02020603050405020304" pitchFamily="18" charset="0"/>
                <a:cs typeface="Times New Roman" panose="02020603050405020304" pitchFamily="18" charset="0"/>
              </a:rPr>
              <a:t>ngắn</a:t>
            </a:r>
            <a:r>
              <a:rPr lang="en-US" altLang="vi-VN" sz="2800" dirty="0">
                <a:solidFill>
                  <a:schemeClr val="tx2"/>
                </a:solidFill>
                <a:latin typeface="Times New Roman" panose="02020603050405020304" pitchFamily="18" charset="0"/>
                <a:cs typeface="Times New Roman" panose="02020603050405020304" pitchFamily="18" charset="0"/>
              </a:rPr>
              <a:t> </a:t>
            </a:r>
            <a:r>
              <a:rPr lang="en-US" altLang="vi-VN" sz="2800" dirty="0" err="1">
                <a:solidFill>
                  <a:schemeClr val="tx2"/>
                </a:solidFill>
                <a:latin typeface="Times New Roman" panose="02020603050405020304" pitchFamily="18" charset="0"/>
                <a:cs typeface="Times New Roman" panose="02020603050405020304" pitchFamily="18" charset="0"/>
              </a:rPr>
              <a:t>gọn</a:t>
            </a:r>
            <a:r>
              <a:rPr lang="en-US" altLang="vi-VN" sz="2800" dirty="0">
                <a:solidFill>
                  <a:schemeClr val="tx2"/>
                </a:solidFill>
                <a:latin typeface="Times New Roman" panose="02020603050405020304" pitchFamily="18" charset="0"/>
                <a:cs typeface="Times New Roman" panose="02020603050405020304" pitchFamily="18" charset="0"/>
              </a:rPr>
              <a:t> </a:t>
            </a:r>
            <a:r>
              <a:rPr lang="en-US" altLang="vi-VN" sz="2800" dirty="0" err="1">
                <a:solidFill>
                  <a:schemeClr val="tx2"/>
                </a:solidFill>
                <a:latin typeface="Times New Roman" panose="02020603050405020304" pitchFamily="18" charset="0"/>
                <a:cs typeface="Times New Roman" panose="02020603050405020304" pitchFamily="18" charset="0"/>
              </a:rPr>
              <a:t>càng</a:t>
            </a:r>
            <a:r>
              <a:rPr lang="en-US" altLang="vi-VN" sz="2800" dirty="0">
                <a:solidFill>
                  <a:schemeClr val="tx2"/>
                </a:solidFill>
                <a:latin typeface="Times New Roman" panose="02020603050405020304" pitchFamily="18" charset="0"/>
                <a:cs typeface="Times New Roman" panose="02020603050405020304" pitchFamily="18" charset="0"/>
              </a:rPr>
              <a:t> </a:t>
            </a:r>
            <a:r>
              <a:rPr lang="en-US" altLang="vi-VN" sz="2800" dirty="0" err="1">
                <a:solidFill>
                  <a:schemeClr val="tx2"/>
                </a:solidFill>
                <a:latin typeface="Times New Roman" panose="02020603050405020304" pitchFamily="18" charset="0"/>
                <a:cs typeface="Times New Roman" panose="02020603050405020304" pitchFamily="18" charset="0"/>
              </a:rPr>
              <a:t>tốt</a:t>
            </a:r>
            <a:r>
              <a:rPr lang="en-US" altLang="vi-VN" sz="2800" dirty="0">
                <a:solidFill>
                  <a:schemeClr val="tx2"/>
                </a:solidFill>
                <a:latin typeface="Times New Roman" panose="02020603050405020304" pitchFamily="18" charset="0"/>
                <a:cs typeface="Times New Roman" panose="02020603050405020304" pitchFamily="18" charset="0"/>
              </a:rPr>
              <a:t>. </a:t>
            </a:r>
            <a:r>
              <a:rPr lang="en-US" altLang="vi-VN" sz="2800" dirty="0" err="1">
                <a:solidFill>
                  <a:schemeClr val="tx2"/>
                </a:solidFill>
                <a:latin typeface="Times New Roman" panose="02020603050405020304" pitchFamily="18" charset="0"/>
                <a:cs typeface="Times New Roman" panose="02020603050405020304" pitchFamily="18" charset="0"/>
              </a:rPr>
              <a:t>Anh</a:t>
            </a:r>
            <a:r>
              <a:rPr lang="en-US" altLang="vi-VN" sz="2800" dirty="0">
                <a:solidFill>
                  <a:schemeClr val="tx2"/>
                </a:solidFill>
                <a:latin typeface="Times New Roman" panose="02020603050405020304" pitchFamily="18" charset="0"/>
                <a:cs typeface="Times New Roman" panose="02020603050405020304" pitchFamily="18" charset="0"/>
              </a:rPr>
              <a:t> ta </a:t>
            </a:r>
            <a:r>
              <a:rPr lang="en-US" altLang="vi-VN" sz="2800" dirty="0" err="1" smtClean="0">
                <a:solidFill>
                  <a:schemeClr val="tx2"/>
                </a:solidFill>
                <a:latin typeface="Times New Roman" panose="02020603050405020304" pitchFamily="18" charset="0"/>
                <a:cs typeface="Times New Roman" panose="02020603050405020304" pitchFamily="18" charset="0"/>
              </a:rPr>
              <a:t>gửi</a:t>
            </a:r>
            <a:r>
              <a:rPr lang="en-US" altLang="vi-VN" sz="2800" dirty="0" smtClean="0">
                <a:solidFill>
                  <a:schemeClr val="tx2"/>
                </a:solidFill>
                <a:latin typeface="Times New Roman" panose="02020603050405020304" pitchFamily="18" charset="0"/>
                <a:cs typeface="Times New Roman" panose="02020603050405020304" pitchFamily="18" charset="0"/>
              </a:rPr>
              <a:t> </a:t>
            </a:r>
            <a:r>
              <a:rPr lang="en-US" altLang="vi-VN" sz="2800" dirty="0" err="1">
                <a:solidFill>
                  <a:schemeClr val="tx2"/>
                </a:solidFill>
                <a:latin typeface="Times New Roman" panose="02020603050405020304" pitchFamily="18" charset="0"/>
                <a:cs typeface="Times New Roman" panose="02020603050405020304" pitchFamily="18" charset="0"/>
              </a:rPr>
              <a:t>về</a:t>
            </a:r>
            <a:r>
              <a:rPr lang="en-US" altLang="vi-VN" sz="2800" dirty="0">
                <a:solidFill>
                  <a:schemeClr val="tx2"/>
                </a:solidFill>
                <a:latin typeface="Times New Roman" panose="02020603050405020304" pitchFamily="18" charset="0"/>
                <a:cs typeface="Times New Roman" panose="02020603050405020304" pitchFamily="18" charset="0"/>
              </a:rPr>
              <a:t> </a:t>
            </a:r>
            <a:r>
              <a:rPr lang="en-US" altLang="vi-VN" sz="2800" dirty="0" err="1">
                <a:solidFill>
                  <a:schemeClr val="tx2"/>
                </a:solidFill>
                <a:latin typeface="Times New Roman" panose="02020603050405020304" pitchFamily="18" charset="0"/>
                <a:cs typeface="Times New Roman" panose="02020603050405020304" pitchFamily="18" charset="0"/>
              </a:rPr>
              <a:t>toà</a:t>
            </a:r>
            <a:r>
              <a:rPr lang="en-US" altLang="vi-VN" sz="2800" dirty="0">
                <a:solidFill>
                  <a:schemeClr val="tx2"/>
                </a:solidFill>
                <a:latin typeface="Times New Roman" panose="02020603050405020304" pitchFamily="18" charset="0"/>
                <a:cs typeface="Times New Roman" panose="02020603050405020304" pitchFamily="18" charset="0"/>
              </a:rPr>
              <a:t> </a:t>
            </a:r>
            <a:r>
              <a:rPr lang="en-US" altLang="vi-VN" sz="2800" dirty="0" err="1">
                <a:solidFill>
                  <a:schemeClr val="tx2"/>
                </a:solidFill>
                <a:latin typeface="Times New Roman" panose="02020603050405020304" pitchFamily="18" charset="0"/>
                <a:cs typeface="Times New Roman" panose="02020603050405020304" pitchFamily="18" charset="0"/>
              </a:rPr>
              <a:t>soạn</a:t>
            </a:r>
            <a:r>
              <a:rPr lang="en-US" altLang="vi-VN" sz="2800" dirty="0">
                <a:solidFill>
                  <a:schemeClr val="tx2"/>
                </a:solidFill>
                <a:latin typeface="Times New Roman" panose="02020603050405020304" pitchFamily="18" charset="0"/>
                <a:cs typeface="Times New Roman" panose="02020603050405020304" pitchFamily="18" charset="0"/>
              </a:rPr>
              <a:t> </a:t>
            </a:r>
            <a:r>
              <a:rPr lang="en-US" altLang="vi-VN" sz="2800" dirty="0" err="1">
                <a:solidFill>
                  <a:schemeClr val="tx2"/>
                </a:solidFill>
                <a:latin typeface="Times New Roman" panose="02020603050405020304" pitchFamily="18" charset="0"/>
                <a:cs typeface="Times New Roman" panose="02020603050405020304" pitchFamily="18" charset="0"/>
              </a:rPr>
              <a:t>bản</a:t>
            </a:r>
            <a:r>
              <a:rPr lang="en-US" altLang="vi-VN" sz="2800" dirty="0">
                <a:solidFill>
                  <a:schemeClr val="tx2"/>
                </a:solidFill>
                <a:latin typeface="Times New Roman" panose="02020603050405020304" pitchFamily="18" charset="0"/>
                <a:cs typeface="Times New Roman" panose="02020603050405020304" pitchFamily="18" charset="0"/>
              </a:rPr>
              <a:t> tin </a:t>
            </a:r>
            <a:r>
              <a:rPr lang="en-US" altLang="vi-VN" sz="2800" dirty="0" err="1">
                <a:solidFill>
                  <a:schemeClr val="tx2"/>
                </a:solidFill>
                <a:latin typeface="Times New Roman" panose="02020603050405020304" pitchFamily="18" charset="0"/>
                <a:cs typeface="Times New Roman" panose="02020603050405020304" pitchFamily="18" charset="0"/>
              </a:rPr>
              <a:t>một</a:t>
            </a:r>
            <a:r>
              <a:rPr lang="en-US" altLang="vi-VN" sz="2800" dirty="0">
                <a:solidFill>
                  <a:schemeClr val="tx2"/>
                </a:solidFill>
                <a:latin typeface="Times New Roman" panose="02020603050405020304" pitchFamily="18" charset="0"/>
                <a:cs typeface="Times New Roman" panose="02020603050405020304" pitchFamily="18" charset="0"/>
              </a:rPr>
              <a:t> </a:t>
            </a:r>
            <a:r>
              <a:rPr lang="en-US" altLang="vi-VN" sz="2800" dirty="0" err="1">
                <a:solidFill>
                  <a:schemeClr val="tx2"/>
                </a:solidFill>
                <a:latin typeface="Times New Roman" panose="02020603050405020304" pitchFamily="18" charset="0"/>
                <a:cs typeface="Times New Roman" panose="02020603050405020304" pitchFamily="18" charset="0"/>
              </a:rPr>
              <a:t>vụ</a:t>
            </a:r>
            <a:r>
              <a:rPr lang="en-US" altLang="vi-VN" sz="2800" dirty="0">
                <a:solidFill>
                  <a:schemeClr val="tx2"/>
                </a:solidFill>
                <a:latin typeface="Times New Roman" panose="02020603050405020304" pitchFamily="18" charset="0"/>
                <a:cs typeface="Times New Roman" panose="02020603050405020304" pitchFamily="18" charset="0"/>
              </a:rPr>
              <a:t> tai </a:t>
            </a:r>
            <a:r>
              <a:rPr lang="en-US" altLang="vi-VN" sz="2800" dirty="0" err="1">
                <a:solidFill>
                  <a:schemeClr val="tx2"/>
                </a:solidFill>
                <a:latin typeface="Times New Roman" panose="02020603050405020304" pitchFamily="18" charset="0"/>
                <a:cs typeface="Times New Roman" panose="02020603050405020304" pitchFamily="18" charset="0"/>
              </a:rPr>
              <a:t>nạn</a:t>
            </a:r>
            <a:r>
              <a:rPr lang="en-US" altLang="vi-VN" sz="2800" dirty="0">
                <a:solidFill>
                  <a:schemeClr val="tx2"/>
                </a:solidFill>
                <a:latin typeface="Times New Roman" panose="02020603050405020304" pitchFamily="18" charset="0"/>
                <a:cs typeface="Times New Roman" panose="02020603050405020304" pitchFamily="18" charset="0"/>
              </a:rPr>
              <a:t> </a:t>
            </a:r>
            <a:r>
              <a:rPr lang="en-US" altLang="vi-VN" sz="2800" dirty="0" err="1">
                <a:solidFill>
                  <a:schemeClr val="tx2"/>
                </a:solidFill>
                <a:latin typeface="Times New Roman" panose="02020603050405020304" pitchFamily="18" charset="0"/>
                <a:cs typeface="Times New Roman" panose="02020603050405020304" pitchFamily="18" charset="0"/>
              </a:rPr>
              <a:t>như</a:t>
            </a:r>
            <a:r>
              <a:rPr lang="en-US" altLang="vi-VN" sz="2800" dirty="0">
                <a:solidFill>
                  <a:schemeClr val="tx2"/>
                </a:solidFill>
                <a:latin typeface="Times New Roman" panose="02020603050405020304" pitchFamily="18" charset="0"/>
                <a:cs typeface="Times New Roman" panose="02020603050405020304" pitchFamily="18" charset="0"/>
              </a:rPr>
              <a:t> </a:t>
            </a:r>
            <a:r>
              <a:rPr lang="en-US" altLang="vi-VN" sz="2800" dirty="0" err="1">
                <a:solidFill>
                  <a:schemeClr val="tx2"/>
                </a:solidFill>
                <a:latin typeface="Times New Roman" panose="02020603050405020304" pitchFamily="18" charset="0"/>
                <a:cs typeface="Times New Roman" panose="02020603050405020304" pitchFamily="18" charset="0"/>
              </a:rPr>
              <a:t>sau</a:t>
            </a:r>
            <a:r>
              <a:rPr lang="en-US" altLang="vi-VN" sz="2800" dirty="0" smtClean="0">
                <a:solidFill>
                  <a:schemeClr val="tx2"/>
                </a:solidFill>
                <a:latin typeface="Times New Roman" panose="02020603050405020304" pitchFamily="18" charset="0"/>
                <a:cs typeface="Times New Roman" panose="02020603050405020304" pitchFamily="18" charset="0"/>
              </a:rPr>
              <a:t>: </a:t>
            </a:r>
            <a:r>
              <a:rPr lang="en-US" altLang="vi-VN" sz="2800" b="1" i="1" dirty="0" smtClean="0">
                <a:solidFill>
                  <a:schemeClr val="tx2"/>
                </a:solidFill>
                <a:latin typeface="Times New Roman" panose="02020603050405020304" pitchFamily="18" charset="0"/>
                <a:cs typeface="Times New Roman" panose="02020603050405020304" pitchFamily="18" charset="0"/>
              </a:rPr>
              <a:t>“</a:t>
            </a:r>
            <a:r>
              <a:rPr lang="en-US" altLang="vi-VN" sz="2800" b="1" i="1" dirty="0" err="1">
                <a:solidFill>
                  <a:schemeClr val="tx2"/>
                </a:solidFill>
                <a:latin typeface="Times New Roman" panose="02020603050405020304" pitchFamily="18" charset="0"/>
                <a:cs typeface="Times New Roman" panose="02020603050405020304" pitchFamily="18" charset="0"/>
              </a:rPr>
              <a:t>Ông</a:t>
            </a:r>
            <a:r>
              <a:rPr lang="en-US" altLang="vi-VN" sz="2800" b="1" i="1" dirty="0">
                <a:solidFill>
                  <a:schemeClr val="tx2"/>
                </a:solidFill>
                <a:latin typeface="Times New Roman" panose="02020603050405020304" pitchFamily="18" charset="0"/>
                <a:cs typeface="Times New Roman" panose="02020603050405020304" pitchFamily="18" charset="0"/>
              </a:rPr>
              <a:t> T.T.D </a:t>
            </a:r>
            <a:r>
              <a:rPr lang="en-US" altLang="vi-VN" sz="2800" b="1" i="1" dirty="0" err="1">
                <a:solidFill>
                  <a:schemeClr val="tx2"/>
                </a:solidFill>
                <a:latin typeface="Times New Roman" panose="02020603050405020304" pitchFamily="18" charset="0"/>
                <a:cs typeface="Times New Roman" panose="02020603050405020304" pitchFamily="18" charset="0"/>
              </a:rPr>
              <a:t>bật</a:t>
            </a:r>
            <a:r>
              <a:rPr lang="en-US" altLang="vi-VN" sz="2800" b="1" i="1" dirty="0">
                <a:solidFill>
                  <a:schemeClr val="tx2"/>
                </a:solidFill>
                <a:latin typeface="Times New Roman" panose="02020603050405020304" pitchFamily="18" charset="0"/>
                <a:cs typeface="Times New Roman" panose="02020603050405020304" pitchFamily="18" charset="0"/>
              </a:rPr>
              <a:t> </a:t>
            </a:r>
            <a:r>
              <a:rPr lang="en-US" altLang="vi-VN" sz="2800" b="1" i="1" dirty="0" err="1">
                <a:solidFill>
                  <a:schemeClr val="tx2"/>
                </a:solidFill>
                <a:latin typeface="Times New Roman" panose="02020603050405020304" pitchFamily="18" charset="0"/>
                <a:cs typeface="Times New Roman" panose="02020603050405020304" pitchFamily="18" charset="0"/>
              </a:rPr>
              <a:t>diêm</a:t>
            </a:r>
            <a:r>
              <a:rPr lang="en-US" altLang="vi-VN" sz="2800" b="1" i="1" dirty="0">
                <a:solidFill>
                  <a:schemeClr val="tx2"/>
                </a:solidFill>
                <a:latin typeface="Times New Roman" panose="02020603050405020304" pitchFamily="18" charset="0"/>
                <a:cs typeface="Times New Roman" panose="02020603050405020304" pitchFamily="18" charset="0"/>
              </a:rPr>
              <a:t> </a:t>
            </a:r>
            <a:r>
              <a:rPr lang="en-US" altLang="vi-VN" sz="2800" b="1" i="1" dirty="0" err="1">
                <a:solidFill>
                  <a:schemeClr val="tx2"/>
                </a:solidFill>
                <a:latin typeface="Times New Roman" panose="02020603050405020304" pitchFamily="18" charset="0"/>
                <a:cs typeface="Times New Roman" panose="02020603050405020304" pitchFamily="18" charset="0"/>
              </a:rPr>
              <a:t>để</a:t>
            </a:r>
            <a:r>
              <a:rPr lang="en-US" altLang="vi-VN" sz="2800" b="1" i="1" dirty="0">
                <a:solidFill>
                  <a:schemeClr val="tx2"/>
                </a:solidFill>
                <a:latin typeface="Times New Roman" panose="02020603050405020304" pitchFamily="18" charset="0"/>
                <a:cs typeface="Times New Roman" panose="02020603050405020304" pitchFamily="18" charset="0"/>
              </a:rPr>
              <a:t> </a:t>
            </a:r>
            <a:r>
              <a:rPr lang="en-US" altLang="vi-VN" sz="2800" b="1" i="1" dirty="0" err="1">
                <a:solidFill>
                  <a:schemeClr val="tx2"/>
                </a:solidFill>
                <a:latin typeface="Times New Roman" panose="02020603050405020304" pitchFamily="18" charset="0"/>
                <a:cs typeface="Times New Roman" panose="02020603050405020304" pitchFamily="18" charset="0"/>
              </a:rPr>
              <a:t>xem</a:t>
            </a:r>
            <a:r>
              <a:rPr lang="en-US" altLang="vi-VN" sz="2800" b="1" i="1" dirty="0">
                <a:solidFill>
                  <a:schemeClr val="tx2"/>
                </a:solidFill>
                <a:latin typeface="Times New Roman" panose="02020603050405020304" pitchFamily="18" charset="0"/>
                <a:cs typeface="Times New Roman" panose="02020603050405020304" pitchFamily="18" charset="0"/>
              </a:rPr>
              <a:t> </a:t>
            </a:r>
            <a:r>
              <a:rPr lang="en-US" altLang="vi-VN" sz="2800" b="1" i="1" dirty="0" err="1">
                <a:solidFill>
                  <a:schemeClr val="tx2"/>
                </a:solidFill>
                <a:latin typeface="Times New Roman" panose="02020603050405020304" pitchFamily="18" charset="0"/>
                <a:cs typeface="Times New Roman" panose="02020603050405020304" pitchFamily="18" charset="0"/>
              </a:rPr>
              <a:t>xăng</a:t>
            </a:r>
            <a:r>
              <a:rPr lang="en-US" altLang="vi-VN" sz="2800" b="1" i="1" dirty="0">
                <a:solidFill>
                  <a:schemeClr val="tx2"/>
                </a:solidFill>
                <a:latin typeface="Times New Roman" panose="02020603050405020304" pitchFamily="18" charset="0"/>
                <a:cs typeface="Times New Roman" panose="02020603050405020304" pitchFamily="18" charset="0"/>
              </a:rPr>
              <a:t> </a:t>
            </a:r>
            <a:r>
              <a:rPr lang="en-US" altLang="vi-VN" sz="2800" b="1" i="1" dirty="0" err="1">
                <a:solidFill>
                  <a:schemeClr val="tx2"/>
                </a:solidFill>
                <a:latin typeface="Times New Roman" panose="02020603050405020304" pitchFamily="18" charset="0"/>
                <a:cs typeface="Times New Roman" panose="02020603050405020304" pitchFamily="18" charset="0"/>
              </a:rPr>
              <a:t>trong</a:t>
            </a:r>
            <a:r>
              <a:rPr lang="en-US" altLang="vi-VN" sz="2800" b="1" i="1" dirty="0">
                <a:solidFill>
                  <a:schemeClr val="tx2"/>
                </a:solidFill>
                <a:latin typeface="Times New Roman" panose="02020603050405020304" pitchFamily="18" charset="0"/>
                <a:cs typeface="Times New Roman" panose="02020603050405020304" pitchFamily="18" charset="0"/>
              </a:rPr>
              <a:t> </a:t>
            </a:r>
            <a:r>
              <a:rPr lang="en-US" altLang="vi-VN" sz="2800" b="1" i="1" dirty="0" err="1">
                <a:solidFill>
                  <a:schemeClr val="tx2"/>
                </a:solidFill>
                <a:latin typeface="Times New Roman" panose="02020603050405020304" pitchFamily="18" charset="0"/>
                <a:cs typeface="Times New Roman" panose="02020603050405020304" pitchFamily="18" charset="0"/>
              </a:rPr>
              <a:t>xe</a:t>
            </a:r>
            <a:r>
              <a:rPr lang="en-US" altLang="vi-VN" sz="2800" b="1" i="1" dirty="0">
                <a:solidFill>
                  <a:schemeClr val="tx2"/>
                </a:solidFill>
                <a:latin typeface="Times New Roman" panose="02020603050405020304" pitchFamily="18" charset="0"/>
                <a:cs typeface="Times New Roman" panose="02020603050405020304" pitchFamily="18" charset="0"/>
              </a:rPr>
              <a:t> </a:t>
            </a:r>
            <a:r>
              <a:rPr lang="en-US" altLang="vi-VN" sz="2800" b="1" i="1" dirty="0" err="1" smtClean="0">
                <a:solidFill>
                  <a:schemeClr val="tx2"/>
                </a:solidFill>
                <a:latin typeface="Times New Roman" panose="02020603050405020304" pitchFamily="18" charset="0"/>
                <a:cs typeface="Times New Roman" panose="02020603050405020304" pitchFamily="18" charset="0"/>
              </a:rPr>
              <a:t>còn</a:t>
            </a:r>
            <a:r>
              <a:rPr lang="en-US" altLang="vi-VN" sz="2800" b="1" i="1" dirty="0" smtClean="0">
                <a:solidFill>
                  <a:schemeClr val="tx2"/>
                </a:solidFill>
                <a:latin typeface="Times New Roman" panose="02020603050405020304" pitchFamily="18" charset="0"/>
                <a:cs typeface="Times New Roman" panose="02020603050405020304" pitchFamily="18" charset="0"/>
              </a:rPr>
              <a:t> hay </a:t>
            </a:r>
            <a:r>
              <a:rPr lang="en-US" altLang="vi-VN" sz="2800" b="1" i="1" dirty="0" err="1">
                <a:solidFill>
                  <a:schemeClr val="tx2"/>
                </a:solidFill>
                <a:latin typeface="Times New Roman" panose="02020603050405020304" pitchFamily="18" charset="0"/>
                <a:cs typeface="Times New Roman" panose="02020603050405020304" pitchFamily="18" charset="0"/>
              </a:rPr>
              <a:t>không</a:t>
            </a:r>
            <a:r>
              <a:rPr lang="en-US" altLang="vi-VN" sz="2800" b="1" i="1" dirty="0">
                <a:solidFill>
                  <a:schemeClr val="tx2"/>
                </a:solidFill>
                <a:latin typeface="Times New Roman" panose="02020603050405020304" pitchFamily="18" charset="0"/>
                <a:cs typeface="Times New Roman" panose="02020603050405020304" pitchFamily="18" charset="0"/>
              </a:rPr>
              <a:t>. </a:t>
            </a:r>
            <a:r>
              <a:rPr lang="en-US" altLang="vi-VN" sz="2800" b="1" i="1" dirty="0" err="1">
                <a:solidFill>
                  <a:schemeClr val="tx2"/>
                </a:solidFill>
                <a:latin typeface="Times New Roman" panose="02020603050405020304" pitchFamily="18" charset="0"/>
                <a:cs typeface="Times New Roman" panose="02020603050405020304" pitchFamily="18" charset="0"/>
              </a:rPr>
              <a:t>Xăng</a:t>
            </a:r>
            <a:r>
              <a:rPr lang="en-US" altLang="vi-VN" sz="2800" b="1" i="1" dirty="0">
                <a:solidFill>
                  <a:schemeClr val="tx2"/>
                </a:solidFill>
                <a:latin typeface="Times New Roman" panose="02020603050405020304" pitchFamily="18" charset="0"/>
                <a:cs typeface="Times New Roman" panose="02020603050405020304" pitchFamily="18" charset="0"/>
              </a:rPr>
              <a:t> </a:t>
            </a:r>
            <a:r>
              <a:rPr lang="en-US" altLang="vi-VN" sz="2800" b="1" i="1" dirty="0" err="1">
                <a:solidFill>
                  <a:schemeClr val="tx2"/>
                </a:solidFill>
                <a:latin typeface="Times New Roman" panose="02020603050405020304" pitchFamily="18" charset="0"/>
                <a:cs typeface="Times New Roman" panose="02020603050405020304" pitchFamily="18" charset="0"/>
              </a:rPr>
              <a:t>còn</a:t>
            </a:r>
            <a:r>
              <a:rPr lang="en-US" altLang="vi-VN" sz="2800" b="1" i="1" dirty="0">
                <a:solidFill>
                  <a:schemeClr val="tx2"/>
                </a:solidFill>
                <a:latin typeface="Times New Roman" panose="02020603050405020304" pitchFamily="18" charset="0"/>
                <a:cs typeface="Times New Roman" panose="02020603050405020304" pitchFamily="18" charset="0"/>
              </a:rPr>
              <a:t>. </a:t>
            </a:r>
            <a:r>
              <a:rPr lang="en-US" altLang="vi-VN" sz="2800" b="1" i="1" dirty="0" err="1">
                <a:solidFill>
                  <a:schemeClr val="tx2"/>
                </a:solidFill>
                <a:latin typeface="Times New Roman" panose="02020603050405020304" pitchFamily="18" charset="0"/>
                <a:cs typeface="Times New Roman" panose="02020603050405020304" pitchFamily="18" charset="0"/>
              </a:rPr>
              <a:t>Nạn</a:t>
            </a:r>
            <a:r>
              <a:rPr lang="en-US" altLang="vi-VN" sz="2800" b="1" i="1" dirty="0">
                <a:solidFill>
                  <a:schemeClr val="tx2"/>
                </a:solidFill>
                <a:latin typeface="Times New Roman" panose="02020603050405020304" pitchFamily="18" charset="0"/>
                <a:cs typeface="Times New Roman" panose="02020603050405020304" pitchFamily="18" charset="0"/>
              </a:rPr>
              <a:t> </a:t>
            </a:r>
            <a:r>
              <a:rPr lang="en-US" altLang="vi-VN" sz="2800" b="1" i="1" dirty="0" err="1">
                <a:solidFill>
                  <a:schemeClr val="tx2"/>
                </a:solidFill>
                <a:latin typeface="Times New Roman" panose="02020603050405020304" pitchFamily="18" charset="0"/>
                <a:cs typeface="Times New Roman" panose="02020603050405020304" pitchFamily="18" charset="0"/>
              </a:rPr>
              <a:t>nhân</a:t>
            </a:r>
            <a:r>
              <a:rPr lang="en-US" altLang="vi-VN" sz="2800" b="1" i="1" dirty="0">
                <a:solidFill>
                  <a:schemeClr val="tx2"/>
                </a:solidFill>
                <a:latin typeface="Times New Roman" panose="02020603050405020304" pitchFamily="18" charset="0"/>
                <a:cs typeface="Times New Roman" panose="02020603050405020304" pitchFamily="18" charset="0"/>
              </a:rPr>
              <a:t> </a:t>
            </a:r>
            <a:r>
              <a:rPr lang="en-US" altLang="vi-VN" sz="2800" b="1" i="1" dirty="0" err="1">
                <a:solidFill>
                  <a:schemeClr val="tx2"/>
                </a:solidFill>
                <a:latin typeface="Times New Roman" panose="02020603050405020304" pitchFamily="18" charset="0"/>
                <a:cs typeface="Times New Roman" panose="02020603050405020304" pitchFamily="18" charset="0"/>
              </a:rPr>
              <a:t>thọ</a:t>
            </a:r>
            <a:r>
              <a:rPr lang="en-US" altLang="vi-VN" sz="2800" b="1" i="1" dirty="0">
                <a:solidFill>
                  <a:schemeClr val="tx2"/>
                </a:solidFill>
                <a:latin typeface="Times New Roman" panose="02020603050405020304" pitchFamily="18" charset="0"/>
                <a:cs typeface="Times New Roman" panose="02020603050405020304" pitchFamily="18" charset="0"/>
              </a:rPr>
              <a:t> 48 </a:t>
            </a:r>
            <a:r>
              <a:rPr lang="en-US" altLang="vi-VN" sz="2800" b="1" i="1" dirty="0" err="1">
                <a:solidFill>
                  <a:schemeClr val="tx2"/>
                </a:solidFill>
                <a:latin typeface="Times New Roman" panose="02020603050405020304" pitchFamily="18" charset="0"/>
                <a:cs typeface="Times New Roman" panose="02020603050405020304" pitchFamily="18" charset="0"/>
              </a:rPr>
              <a:t>tuổi</a:t>
            </a:r>
            <a:r>
              <a:rPr lang="en-US" altLang="vi-VN" sz="2800" b="1" i="1" dirty="0">
                <a:solidFill>
                  <a:schemeClr val="tx2"/>
                </a:solidFill>
                <a:latin typeface="Times New Roman" panose="02020603050405020304" pitchFamily="18" charset="0"/>
                <a:cs typeface="Times New Roman" panose="02020603050405020304" pitchFamily="18" charset="0"/>
              </a:rPr>
              <a:t>.”</a:t>
            </a:r>
            <a:endParaRPr lang="en-US" altLang="vi-VN" sz="2800" b="1" i="1" dirty="0">
              <a:solidFill>
                <a:schemeClr val="tx2"/>
              </a:solidFill>
              <a:latin typeface="Times New Roman" panose="02020603050405020304" pitchFamily="18" charset="0"/>
              <a:cs typeface="Times New Roman" panose="02020603050405020304" pitchFamily="18" charset="0"/>
            </a:endParaRPr>
          </a:p>
          <a:p>
            <a:pPr lvl="0" algn="just" fontAlgn="base">
              <a:lnSpc>
                <a:spcPct val="150000"/>
              </a:lnSpc>
              <a:spcBef>
                <a:spcPct val="0"/>
              </a:spcBef>
              <a:spcAft>
                <a:spcPct val="0"/>
              </a:spcAft>
            </a:pPr>
            <a:r>
              <a:rPr lang="en-US" altLang="vi-VN" sz="2800" dirty="0" err="1">
                <a:solidFill>
                  <a:schemeClr val="tx2"/>
                </a:solidFill>
                <a:latin typeface="Times New Roman" panose="02020603050405020304" pitchFamily="18" charset="0"/>
                <a:cs typeface="Times New Roman" panose="02020603050405020304" pitchFamily="18" charset="0"/>
              </a:rPr>
              <a:t>Nhận</a:t>
            </a:r>
            <a:r>
              <a:rPr lang="en-US" altLang="vi-VN" sz="2800" dirty="0">
                <a:solidFill>
                  <a:schemeClr val="tx2"/>
                </a:solidFill>
                <a:latin typeface="Times New Roman" panose="02020603050405020304" pitchFamily="18" charset="0"/>
                <a:cs typeface="Times New Roman" panose="02020603050405020304" pitchFamily="18" charset="0"/>
              </a:rPr>
              <a:t> </a:t>
            </a:r>
            <a:r>
              <a:rPr lang="en-US" altLang="vi-VN" sz="2800" dirty="0" err="1">
                <a:solidFill>
                  <a:schemeClr val="tx2"/>
                </a:solidFill>
                <a:latin typeface="Times New Roman" panose="02020603050405020304" pitchFamily="18" charset="0"/>
                <a:cs typeface="Times New Roman" panose="02020603050405020304" pitchFamily="18" charset="0"/>
              </a:rPr>
              <a:t>xét</a:t>
            </a:r>
            <a:r>
              <a:rPr lang="en-US" altLang="vi-VN" sz="2800" dirty="0">
                <a:solidFill>
                  <a:schemeClr val="tx2"/>
                </a:solidFill>
                <a:latin typeface="Times New Roman" panose="02020603050405020304" pitchFamily="18" charset="0"/>
                <a:cs typeface="Times New Roman" panose="02020603050405020304" pitchFamily="18" charset="0"/>
              </a:rPr>
              <a:t> </a:t>
            </a:r>
            <a:r>
              <a:rPr lang="en-US" altLang="vi-VN" sz="2800" dirty="0" err="1">
                <a:solidFill>
                  <a:schemeClr val="tx2"/>
                </a:solidFill>
                <a:latin typeface="Times New Roman" panose="02020603050405020304" pitchFamily="18" charset="0"/>
                <a:cs typeface="Times New Roman" panose="02020603050405020304" pitchFamily="18" charset="0"/>
              </a:rPr>
              <a:t>nào</a:t>
            </a:r>
            <a:r>
              <a:rPr lang="en-US" altLang="vi-VN" sz="2800" dirty="0">
                <a:solidFill>
                  <a:schemeClr val="tx2"/>
                </a:solidFill>
                <a:latin typeface="Times New Roman" panose="02020603050405020304" pitchFamily="18" charset="0"/>
                <a:cs typeface="Times New Roman" panose="02020603050405020304" pitchFamily="18" charset="0"/>
              </a:rPr>
              <a:t> </a:t>
            </a:r>
            <a:r>
              <a:rPr lang="en-US" altLang="vi-VN" sz="2800" dirty="0" err="1">
                <a:solidFill>
                  <a:schemeClr val="tx2"/>
                </a:solidFill>
                <a:latin typeface="Times New Roman" panose="02020603050405020304" pitchFamily="18" charset="0"/>
                <a:cs typeface="Times New Roman" panose="02020603050405020304" pitchFamily="18" charset="0"/>
              </a:rPr>
              <a:t>đúng</a:t>
            </a:r>
            <a:r>
              <a:rPr lang="en-US" altLang="vi-VN" sz="2800" dirty="0">
                <a:solidFill>
                  <a:schemeClr val="tx2"/>
                </a:solidFill>
                <a:latin typeface="Times New Roman" panose="02020603050405020304" pitchFamily="18" charset="0"/>
                <a:cs typeface="Times New Roman" panose="02020603050405020304" pitchFamily="18" charset="0"/>
              </a:rPr>
              <a:t> </a:t>
            </a:r>
            <a:r>
              <a:rPr lang="en-US" altLang="vi-VN" sz="2800" dirty="0" err="1">
                <a:solidFill>
                  <a:schemeClr val="tx2"/>
                </a:solidFill>
                <a:latin typeface="Times New Roman" panose="02020603050405020304" pitchFamily="18" charset="0"/>
                <a:cs typeface="Times New Roman" panose="02020603050405020304" pitchFamily="18" charset="0"/>
              </a:rPr>
              <a:t>về</a:t>
            </a:r>
            <a:r>
              <a:rPr lang="en-US" altLang="vi-VN" sz="2800" dirty="0">
                <a:solidFill>
                  <a:schemeClr val="tx2"/>
                </a:solidFill>
                <a:latin typeface="Times New Roman" panose="02020603050405020304" pitchFamily="18" charset="0"/>
                <a:cs typeface="Times New Roman" panose="02020603050405020304" pitchFamily="18" charset="0"/>
              </a:rPr>
              <a:t> </a:t>
            </a:r>
            <a:r>
              <a:rPr lang="en-US" altLang="vi-VN" sz="2800" dirty="0" err="1">
                <a:solidFill>
                  <a:schemeClr val="tx2"/>
                </a:solidFill>
                <a:latin typeface="Times New Roman" panose="02020603050405020304" pitchFamily="18" charset="0"/>
                <a:cs typeface="Times New Roman" panose="02020603050405020304" pitchFamily="18" charset="0"/>
              </a:rPr>
              <a:t>cách</a:t>
            </a:r>
            <a:r>
              <a:rPr lang="en-US" altLang="vi-VN" sz="2800" dirty="0">
                <a:solidFill>
                  <a:schemeClr val="tx2"/>
                </a:solidFill>
                <a:latin typeface="Times New Roman" panose="02020603050405020304" pitchFamily="18" charset="0"/>
                <a:cs typeface="Times New Roman" panose="02020603050405020304" pitchFamily="18" charset="0"/>
              </a:rPr>
              <a:t> </a:t>
            </a:r>
            <a:r>
              <a:rPr lang="en-US" altLang="vi-VN" sz="2800" dirty="0" err="1">
                <a:solidFill>
                  <a:schemeClr val="tx2"/>
                </a:solidFill>
                <a:latin typeface="Times New Roman" panose="02020603050405020304" pitchFamily="18" charset="0"/>
                <a:cs typeface="Times New Roman" panose="02020603050405020304" pitchFamily="18" charset="0"/>
              </a:rPr>
              <a:t>viết</a:t>
            </a:r>
            <a:r>
              <a:rPr lang="en-US" altLang="vi-VN" sz="2800" dirty="0">
                <a:solidFill>
                  <a:schemeClr val="tx2"/>
                </a:solidFill>
                <a:latin typeface="Times New Roman" panose="02020603050405020304" pitchFamily="18" charset="0"/>
                <a:cs typeface="Times New Roman" panose="02020603050405020304" pitchFamily="18" charset="0"/>
              </a:rPr>
              <a:t> </a:t>
            </a:r>
            <a:r>
              <a:rPr lang="en-US" altLang="vi-VN" sz="2800" dirty="0" err="1">
                <a:solidFill>
                  <a:schemeClr val="tx2"/>
                </a:solidFill>
                <a:latin typeface="Times New Roman" panose="02020603050405020304" pitchFamily="18" charset="0"/>
                <a:cs typeface="Times New Roman" panose="02020603050405020304" pitchFamily="18" charset="0"/>
              </a:rPr>
              <a:t>trên</a:t>
            </a:r>
            <a:r>
              <a:rPr lang="en-US" altLang="vi-VN" sz="2800" dirty="0">
                <a:solidFill>
                  <a:schemeClr val="tx2"/>
                </a:solidFill>
                <a:latin typeface="Times New Roman" panose="02020603050405020304" pitchFamily="18" charset="0"/>
                <a:cs typeface="Times New Roman" panose="02020603050405020304" pitchFamily="18" charset="0"/>
              </a:rPr>
              <a:t>?</a:t>
            </a:r>
            <a:endParaRPr lang="en-US" altLang="vi-VN" sz="2800" dirty="0">
              <a:solidFill>
                <a:schemeClr val="tx2"/>
              </a:solidFill>
              <a:latin typeface="Times New Roman" panose="02020603050405020304" pitchFamily="18" charset="0"/>
              <a:cs typeface="Times New Roman" panose="02020603050405020304" pitchFamily="18" charset="0"/>
            </a:endParaRPr>
          </a:p>
        </p:txBody>
      </p:sp>
      <p:sp>
        <p:nvSpPr>
          <p:cNvPr id="11" name="AutoShape 9"/>
          <p:cNvSpPr>
            <a:spLocks noChangeArrowheads="1"/>
          </p:cNvSpPr>
          <p:nvPr/>
        </p:nvSpPr>
        <p:spPr bwMode="auto">
          <a:xfrm>
            <a:off x="1026506" y="5725506"/>
            <a:ext cx="7112000" cy="762000"/>
          </a:xfrm>
          <a:prstGeom prst="roundRect">
            <a:avLst>
              <a:gd name="adj" fmla="val 16667"/>
            </a:avLst>
          </a:prstGeom>
          <a:solidFill>
            <a:srgbClr val="C00000"/>
          </a:solidFill>
          <a:ln w="9525">
            <a:noFill/>
            <a:round/>
          </a:ln>
        </p:spPr>
        <p:txBody>
          <a:bodyPr wrap="none" anchor="ctr"/>
          <a:lstStyle/>
          <a:p>
            <a:pPr marL="342900" indent="-342900" fontAlgn="base">
              <a:spcBef>
                <a:spcPct val="0"/>
              </a:spcBef>
              <a:spcAft>
                <a:spcPct val="0"/>
              </a:spcAft>
            </a:pPr>
            <a:r>
              <a:rPr lang="en-US" altLang="vi-VN" sz="2800" b="1" dirty="0">
                <a:solidFill>
                  <a:srgbClr val="FFFF00"/>
                </a:solidFill>
                <a:latin typeface="Times New Roman" panose="02020603050405020304" pitchFamily="18" charset="0"/>
                <a:cs typeface="Times New Roman" panose="02020603050405020304" pitchFamily="18" charset="0"/>
              </a:rPr>
              <a:t>C</a:t>
            </a:r>
            <a:r>
              <a:rPr lang="en-US" altLang="vi-VN" sz="2800" b="1" dirty="0" smtClean="0">
                <a:solidFill>
                  <a:srgbClr val="FFFF00"/>
                </a:solidFill>
                <a:latin typeface="Times New Roman" panose="02020603050405020304" pitchFamily="18" charset="0"/>
                <a:cs typeface="Times New Roman" panose="02020603050405020304" pitchFamily="18" charset="0"/>
              </a:rPr>
              <a:t>. </a:t>
            </a:r>
            <a:r>
              <a:rPr lang="en-US" altLang="vi-VN" sz="2800" b="1" dirty="0" err="1" smtClean="0">
                <a:solidFill>
                  <a:srgbClr val="FFFF00"/>
                </a:solidFill>
                <a:latin typeface="Times New Roman" panose="02020603050405020304" pitchFamily="18" charset="0"/>
                <a:cs typeface="Times New Roman" panose="02020603050405020304" pitchFamily="18" charset="0"/>
              </a:rPr>
              <a:t>Quá</a:t>
            </a:r>
            <a:r>
              <a:rPr lang="en-US" altLang="vi-VN" sz="2800" b="1" dirty="0" smtClean="0">
                <a:solidFill>
                  <a:srgbClr val="FFFF00"/>
                </a:solidFill>
                <a:latin typeface="Times New Roman" panose="02020603050405020304" pitchFamily="18" charset="0"/>
                <a:cs typeface="Times New Roman" panose="02020603050405020304" pitchFamily="18" charset="0"/>
              </a:rPr>
              <a:t> </a:t>
            </a:r>
            <a:r>
              <a:rPr lang="en-US" altLang="vi-VN" sz="2800" b="1" dirty="0" err="1" smtClean="0">
                <a:solidFill>
                  <a:srgbClr val="FFFF00"/>
                </a:solidFill>
                <a:latin typeface="Times New Roman" panose="02020603050405020304" pitchFamily="18" charset="0"/>
                <a:cs typeface="Times New Roman" panose="02020603050405020304" pitchFamily="18" charset="0"/>
              </a:rPr>
              <a:t>vắn</a:t>
            </a:r>
            <a:r>
              <a:rPr lang="en-US" altLang="vi-VN" sz="2800" b="1" dirty="0" smtClean="0">
                <a:solidFill>
                  <a:srgbClr val="FFFF00"/>
                </a:solidFill>
                <a:latin typeface="Times New Roman" panose="02020603050405020304" pitchFamily="18" charset="0"/>
                <a:cs typeface="Times New Roman" panose="02020603050405020304" pitchFamily="18" charset="0"/>
              </a:rPr>
              <a:t> </a:t>
            </a:r>
            <a:r>
              <a:rPr lang="en-US" altLang="vi-VN" sz="2800" b="1" dirty="0" err="1" smtClean="0">
                <a:solidFill>
                  <a:srgbClr val="FFFF00"/>
                </a:solidFill>
                <a:latin typeface="Times New Roman" panose="02020603050405020304" pitchFamily="18" charset="0"/>
                <a:cs typeface="Times New Roman" panose="02020603050405020304" pitchFamily="18" charset="0"/>
              </a:rPr>
              <a:t>tắt</a:t>
            </a:r>
            <a:r>
              <a:rPr lang="en-US" altLang="vi-VN" sz="2800" b="1" dirty="0" smtClean="0">
                <a:solidFill>
                  <a:srgbClr val="FFFF00"/>
                </a:solidFill>
                <a:latin typeface="Times New Roman" panose="02020603050405020304" pitchFamily="18" charset="0"/>
                <a:cs typeface="Times New Roman" panose="02020603050405020304" pitchFamily="18" charset="0"/>
              </a:rPr>
              <a:t>, </a:t>
            </a:r>
            <a:r>
              <a:rPr lang="en-US" altLang="vi-VN" sz="2800" b="1" dirty="0" err="1" smtClean="0">
                <a:solidFill>
                  <a:srgbClr val="FFFF00"/>
                </a:solidFill>
                <a:latin typeface="Times New Roman" panose="02020603050405020304" pitchFamily="18" charset="0"/>
                <a:cs typeface="Times New Roman" panose="02020603050405020304" pitchFamily="18" charset="0"/>
              </a:rPr>
              <a:t>không</a:t>
            </a:r>
            <a:r>
              <a:rPr lang="en-US" altLang="vi-VN" sz="2800" b="1" dirty="0" smtClean="0">
                <a:solidFill>
                  <a:srgbClr val="FFFF00"/>
                </a:solidFill>
                <a:latin typeface="Times New Roman" panose="02020603050405020304" pitchFamily="18" charset="0"/>
                <a:cs typeface="Times New Roman" panose="02020603050405020304" pitchFamily="18" charset="0"/>
              </a:rPr>
              <a:t> </a:t>
            </a:r>
            <a:r>
              <a:rPr lang="en-US" altLang="vi-VN" sz="2800" b="1" dirty="0" err="1" smtClean="0">
                <a:solidFill>
                  <a:srgbClr val="FFFF00"/>
                </a:solidFill>
                <a:latin typeface="Times New Roman" panose="02020603050405020304" pitchFamily="18" charset="0"/>
                <a:cs typeface="Times New Roman" panose="02020603050405020304" pitchFamily="18" charset="0"/>
              </a:rPr>
              <a:t>phù</a:t>
            </a:r>
            <a:r>
              <a:rPr lang="en-US" altLang="vi-VN" sz="2800" b="1" dirty="0" smtClean="0">
                <a:solidFill>
                  <a:srgbClr val="FFFF00"/>
                </a:solidFill>
                <a:latin typeface="Times New Roman" panose="02020603050405020304" pitchFamily="18" charset="0"/>
                <a:cs typeface="Times New Roman" panose="02020603050405020304" pitchFamily="18" charset="0"/>
              </a:rPr>
              <a:t> </a:t>
            </a:r>
            <a:r>
              <a:rPr lang="en-US" altLang="vi-VN" sz="2800" b="1" dirty="0" err="1" smtClean="0">
                <a:solidFill>
                  <a:srgbClr val="FFFF00"/>
                </a:solidFill>
                <a:latin typeface="Times New Roman" panose="02020603050405020304" pitchFamily="18" charset="0"/>
                <a:cs typeface="Times New Roman" panose="02020603050405020304" pitchFamily="18" charset="0"/>
              </a:rPr>
              <a:t>hợp</a:t>
            </a:r>
            <a:r>
              <a:rPr lang="en-US" altLang="vi-VN" sz="2800" b="1" dirty="0" smtClean="0">
                <a:solidFill>
                  <a:srgbClr val="FFFF00"/>
                </a:solidFill>
                <a:latin typeface="Times New Roman" panose="02020603050405020304" pitchFamily="18" charset="0"/>
                <a:cs typeface="Times New Roman" panose="02020603050405020304" pitchFamily="18" charset="0"/>
              </a:rPr>
              <a:t> </a:t>
            </a:r>
            <a:r>
              <a:rPr lang="en-US" altLang="vi-VN" sz="2800" b="1" dirty="0" err="1" smtClean="0">
                <a:solidFill>
                  <a:srgbClr val="FFFF00"/>
                </a:solidFill>
                <a:latin typeface="Times New Roman" panose="02020603050405020304" pitchFamily="18" charset="0"/>
                <a:cs typeface="Times New Roman" panose="02020603050405020304" pitchFamily="18" charset="0"/>
              </a:rPr>
              <a:t>với</a:t>
            </a:r>
            <a:r>
              <a:rPr lang="en-US" altLang="vi-VN" sz="2800" b="1" dirty="0">
                <a:solidFill>
                  <a:srgbClr val="FFFF00"/>
                </a:solidFill>
                <a:latin typeface="Times New Roman" panose="02020603050405020304" pitchFamily="18" charset="0"/>
                <a:cs typeface="Times New Roman" panose="02020603050405020304" pitchFamily="18" charset="0"/>
              </a:rPr>
              <a:t> </a:t>
            </a:r>
            <a:r>
              <a:rPr lang="en-US" altLang="vi-VN" sz="2800" b="1" dirty="0" smtClean="0">
                <a:solidFill>
                  <a:srgbClr val="FFFF00"/>
                </a:solidFill>
                <a:latin typeface="Times New Roman" panose="02020603050405020304" pitchFamily="18" charset="0"/>
                <a:cs typeface="Times New Roman" panose="02020603050405020304" pitchFamily="18" charset="0"/>
              </a:rPr>
              <a:t>PCNNBC</a:t>
            </a:r>
            <a:endParaRPr lang="en-US" altLang="vi-VN" sz="2800" b="1" dirty="0" smtClean="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3287"/>
                                        </p:tgtEl>
                                        <p:attrNameLst>
                                          <p:attrName>style.visibility</p:attrName>
                                        </p:attrNameLst>
                                      </p:cBhvr>
                                      <p:to>
                                        <p:strVal val="visible"/>
                                      </p:to>
                                    </p:set>
                                    <p:animEffect transition="in" filter="dissolve">
                                      <p:cBhvr>
                                        <p:cTn id="12" dur="500"/>
                                        <p:tgtEl>
                                          <p:spTgt spid="35328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53288"/>
                                        </p:tgtEl>
                                        <p:attrNameLst>
                                          <p:attrName>style.visibility</p:attrName>
                                        </p:attrNameLst>
                                      </p:cBhvr>
                                      <p:to>
                                        <p:strVal val="visible"/>
                                      </p:to>
                                    </p:set>
                                    <p:animEffect transition="in" filter="diamond(in)">
                                      <p:cBhvr>
                                        <p:cTn id="17" dur="2000"/>
                                        <p:tgtEl>
                                          <p:spTgt spid="353288"/>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353289"/>
                                        </p:tgtEl>
                                        <p:attrNameLst>
                                          <p:attrName>style.visibility</p:attrName>
                                        </p:attrNameLst>
                                      </p:cBhvr>
                                      <p:to>
                                        <p:strVal val="visible"/>
                                      </p:to>
                                    </p:set>
                                    <p:anim calcmode="lin" valueType="num">
                                      <p:cBhvr>
                                        <p:cTn id="22" dur="1000" fill="hold"/>
                                        <p:tgtEl>
                                          <p:spTgt spid="353289"/>
                                        </p:tgtEl>
                                        <p:attrNameLst>
                                          <p:attrName>ppt_w</p:attrName>
                                        </p:attrNameLst>
                                      </p:cBhvr>
                                      <p:tavLst>
                                        <p:tav tm="0">
                                          <p:val>
                                            <p:strVal val="#ppt_w*0.70"/>
                                          </p:val>
                                        </p:tav>
                                        <p:tav tm="100000">
                                          <p:val>
                                            <p:strVal val="#ppt_w"/>
                                          </p:val>
                                        </p:tav>
                                      </p:tavLst>
                                    </p:anim>
                                    <p:anim calcmode="lin" valueType="num">
                                      <p:cBhvr>
                                        <p:cTn id="23" dur="1000" fill="hold"/>
                                        <p:tgtEl>
                                          <p:spTgt spid="353289"/>
                                        </p:tgtEl>
                                        <p:attrNameLst>
                                          <p:attrName>ppt_h</p:attrName>
                                        </p:attrNameLst>
                                      </p:cBhvr>
                                      <p:tavLst>
                                        <p:tav tm="0">
                                          <p:val>
                                            <p:strVal val="#ppt_h"/>
                                          </p:val>
                                        </p:tav>
                                        <p:tav tm="100000">
                                          <p:val>
                                            <p:strVal val="#ppt_h"/>
                                          </p:val>
                                        </p:tav>
                                      </p:tavLst>
                                    </p:anim>
                                    <p:animEffect transition="in" filter="fade">
                                      <p:cBhvr>
                                        <p:cTn id="24" dur="1000"/>
                                        <p:tgtEl>
                                          <p:spTgt spid="353289"/>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strVal val="#ppt_w*0.70"/>
                                          </p:val>
                                        </p:tav>
                                        <p:tav tm="100000">
                                          <p:val>
                                            <p:strVal val="#ppt_w"/>
                                          </p:val>
                                        </p:tav>
                                      </p:tavLst>
                                    </p:anim>
                                    <p:anim calcmode="lin" valueType="num">
                                      <p:cBhvr>
                                        <p:cTn id="30" dur="1000" fill="hold"/>
                                        <p:tgtEl>
                                          <p:spTgt spid="11"/>
                                        </p:tgtEl>
                                        <p:attrNameLst>
                                          <p:attrName>ppt_h</p:attrName>
                                        </p:attrNameLst>
                                      </p:cBhvr>
                                      <p:tavLst>
                                        <p:tav tm="0">
                                          <p:val>
                                            <p:strVal val="#ppt_h"/>
                                          </p:val>
                                        </p:tav>
                                        <p:tav tm="100000">
                                          <p:val>
                                            <p:strVal val="#ppt_h"/>
                                          </p:val>
                                        </p:tav>
                                      </p:tavLst>
                                    </p:anim>
                                    <p:animEffect transition="in" filter="fade">
                                      <p:cBhvr>
                                        <p:cTn id="3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7" grpId="0" animBg="1"/>
      <p:bldP spid="353288" grpId="0" animBg="1"/>
      <p:bldP spid="353289" grpId="0" animBg="1"/>
      <p:bldP spid="2"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367" name="Group 79"/>
          <p:cNvGrpSpPr/>
          <p:nvPr/>
        </p:nvGrpSpPr>
        <p:grpSpPr bwMode="auto">
          <a:xfrm>
            <a:off x="1639187" y="2081049"/>
            <a:ext cx="9214382" cy="4665178"/>
            <a:chOff x="9" y="5"/>
            <a:chExt cx="683" cy="505"/>
          </a:xfrm>
        </p:grpSpPr>
        <p:pic>
          <p:nvPicPr>
            <p:cNvPr id="47118" name="Picture 80" descr="CAB2ONNH"/>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 y="5"/>
              <a:ext cx="119" cy="160"/>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47119" name="Picture 81" descr="CAIRW52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 y="52"/>
              <a:ext cx="126" cy="151"/>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47120" name="Picture 82" descr="CAOU8S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 y="99"/>
              <a:ext cx="119" cy="160"/>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47121" name="Picture 83" descr="CAEVROY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 y="154"/>
              <a:ext cx="130" cy="190"/>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47122" name="Picture 84" descr="tpct[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 y="203"/>
              <a:ext cx="122" cy="169"/>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47123" name="Picture 85" descr="LCA6RSBKCCAHITTJECAI4OS0NCA9P6BLMCAP8S3JWCAULOBCZCAIW0C3ECAOCPR4GCAV2SVL9CAKV7X9VCAU73FL8CAH7SQ02CAHBK37ZCAZRIE5VCADIM3ZICA3JKOOICAN0JE78CAS2QTN7CAA4HG1FCAG6ZK3YCAU2IVQ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 y="259"/>
              <a:ext cx="126" cy="179"/>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47124" name="Picture 86" descr="images[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 y="306"/>
              <a:ext cx="110" cy="149"/>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47125" name="Picture 87" descr="bao phu nu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8" y="337"/>
              <a:ext cx="105"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6" name="Picture 88" descr="ba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5" y="374"/>
              <a:ext cx="177" cy="136"/>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3095029" y="483424"/>
            <a:ext cx="6670040" cy="70675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en-US" altLang="vi-VN" sz="4000" b="1" kern="0" dirty="0" err="1" smtClean="0">
                <a:solidFill>
                  <a:schemeClr val="accent1">
                    <a:lumMod val="50000"/>
                  </a:schemeClr>
                </a:solidFill>
                <a:latin typeface="Times New Roman" panose="02020603050405020304" pitchFamily="18" charset="0"/>
                <a:cs typeface="Times New Roman" panose="02020603050405020304" pitchFamily="18" charset="0"/>
              </a:rPr>
              <a:t>Phong</a:t>
            </a:r>
            <a:r>
              <a:rPr lang="en-US" altLang="vi-VN" sz="4000" b="1" kern="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vi-VN" sz="4000" b="1" kern="0" dirty="0" err="1" smtClean="0">
                <a:solidFill>
                  <a:schemeClr val="accent1">
                    <a:lumMod val="50000"/>
                  </a:schemeClr>
                </a:solidFill>
                <a:latin typeface="Times New Roman" panose="02020603050405020304" pitchFamily="18" charset="0"/>
                <a:cs typeface="Times New Roman" panose="02020603050405020304" pitchFamily="18" charset="0"/>
              </a:rPr>
              <a:t>cách</a:t>
            </a:r>
            <a:r>
              <a:rPr lang="en-US" altLang="vi-VN" sz="4000" b="1" kern="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vi-VN" sz="4000" b="1" kern="0" dirty="0" err="1" smtClean="0">
                <a:solidFill>
                  <a:schemeClr val="accent1">
                    <a:lumMod val="50000"/>
                  </a:schemeClr>
                </a:solidFill>
                <a:latin typeface="Times New Roman" panose="02020603050405020304" pitchFamily="18" charset="0"/>
                <a:cs typeface="Times New Roman" panose="02020603050405020304" pitchFamily="18" charset="0"/>
              </a:rPr>
              <a:t>ngôn</a:t>
            </a:r>
            <a:r>
              <a:rPr lang="en-US" altLang="vi-VN" sz="4000" b="1" kern="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vi-VN" sz="4000" b="1" kern="0" dirty="0" err="1" smtClean="0">
                <a:solidFill>
                  <a:schemeClr val="accent1">
                    <a:lumMod val="50000"/>
                  </a:schemeClr>
                </a:solidFill>
                <a:latin typeface="Times New Roman" panose="02020603050405020304" pitchFamily="18" charset="0"/>
                <a:cs typeface="Times New Roman" panose="02020603050405020304" pitchFamily="18" charset="0"/>
              </a:rPr>
              <a:t>ngữ</a:t>
            </a:r>
            <a:r>
              <a:rPr lang="en-US" altLang="vi-VN" sz="4000" b="1" kern="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vi-VN" sz="4000" b="1" kern="0" dirty="0" err="1" smtClean="0">
                <a:solidFill>
                  <a:schemeClr val="accent1">
                    <a:lumMod val="50000"/>
                  </a:schemeClr>
                </a:solidFill>
                <a:latin typeface="Times New Roman" panose="02020603050405020304" pitchFamily="18" charset="0"/>
                <a:cs typeface="Times New Roman" panose="02020603050405020304" pitchFamily="18" charset="0"/>
              </a:rPr>
              <a:t>báo</a:t>
            </a:r>
            <a:r>
              <a:rPr lang="en-US" altLang="vi-VN" sz="4000" b="1" kern="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vi-VN" sz="4000" b="1" kern="0" dirty="0" err="1" smtClean="0">
                <a:solidFill>
                  <a:schemeClr val="accent1">
                    <a:lumMod val="50000"/>
                  </a:schemeClr>
                </a:solidFill>
                <a:latin typeface="Times New Roman" panose="02020603050405020304" pitchFamily="18" charset="0"/>
                <a:cs typeface="Times New Roman" panose="02020603050405020304" pitchFamily="18" charset="0"/>
              </a:rPr>
              <a:t>chí</a:t>
            </a:r>
            <a:r>
              <a:rPr kumimoji="0" lang="en-US" altLang="vi-VN" sz="4000" b="1" i="0" u="none" strike="noStrike" kern="0" cap="none" spc="0" normalizeH="0" baseline="0" noProof="0" dirty="0" smtClean="0">
                <a:ln>
                  <a:noFill/>
                </a:ln>
                <a:solidFill>
                  <a:schemeClr val="accent1">
                    <a:lumMod val="50000"/>
                  </a:schemeClr>
                </a:solidFill>
                <a:effectLst/>
                <a:uLnTx/>
                <a:uFillTx/>
                <a:latin typeface="Times New Roman" panose="02020603050405020304" pitchFamily="18" charset="0"/>
                <a:cs typeface="Times New Roman" panose="02020603050405020304" pitchFamily="18" charset="0"/>
              </a:rPr>
              <a:t> </a:t>
            </a:r>
            <a:endParaRPr kumimoji="0" lang="en-US" sz="4000" b="0" i="0" u="none" strike="noStrike" kern="0" cap="none" spc="0" normalizeH="0" baseline="0" noProof="0" dirty="0" smtClean="0">
              <a:ln>
                <a:noFill/>
              </a:ln>
              <a:solidFill>
                <a:schemeClr val="accent1">
                  <a:lumMod val="50000"/>
                </a:schemeClr>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367"/>
                                        </p:tgtEl>
                                        <p:attrNameLst>
                                          <p:attrName>style.visibility</p:attrName>
                                        </p:attrNameLst>
                                      </p:cBhvr>
                                      <p:to>
                                        <p:strVal val="visible"/>
                                      </p:to>
                                    </p:set>
                                    <p:animEffect transition="in" filter="blinds(horizontal)">
                                      <p:cBhvr>
                                        <p:cTn id="7" dur="500"/>
                                        <p:tgtEl>
                                          <p:spTgt spid="12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09599" y="1447800"/>
            <a:ext cx="10867697" cy="4724400"/>
          </a:xfrm>
        </p:spPr>
        <p:txBody>
          <a:bodyPr/>
          <a:lstStyle/>
          <a:p>
            <a:pPr marL="631825" indent="-571500" algn="just">
              <a:lnSpc>
                <a:spcPct val="150000"/>
              </a:lnSpc>
              <a:buAutoNum type="romanUcPeriod"/>
            </a:pPr>
            <a:r>
              <a:rPr lang="en-US" i="1" dirty="0" err="1" smtClean="0">
                <a:solidFill>
                  <a:schemeClr val="tx2"/>
                </a:solidFill>
                <a:latin typeface="Times New Roman" panose="02020603050405020304" pitchFamily="18" charset="0"/>
                <a:cs typeface="Times New Roman" panose="02020603050405020304" pitchFamily="18" charset="0"/>
              </a:rPr>
              <a:t>Khái</a:t>
            </a:r>
            <a:r>
              <a:rPr lang="en-US" i="1" dirty="0" smtClean="0">
                <a:solidFill>
                  <a:schemeClr val="tx2"/>
                </a:solidFill>
                <a:latin typeface="Times New Roman" panose="02020603050405020304" pitchFamily="18" charset="0"/>
                <a:cs typeface="Times New Roman" panose="02020603050405020304" pitchFamily="18" charset="0"/>
              </a:rPr>
              <a:t> </a:t>
            </a:r>
            <a:r>
              <a:rPr lang="en-US" i="1" dirty="0" err="1" smtClean="0">
                <a:solidFill>
                  <a:schemeClr val="tx2"/>
                </a:solidFill>
                <a:latin typeface="Times New Roman" panose="02020603050405020304" pitchFamily="18" charset="0"/>
                <a:cs typeface="Times New Roman" panose="02020603050405020304" pitchFamily="18" charset="0"/>
              </a:rPr>
              <a:t>quát</a:t>
            </a:r>
            <a:r>
              <a:rPr lang="en-US" i="1" dirty="0" smtClean="0">
                <a:solidFill>
                  <a:schemeClr val="tx2"/>
                </a:solidFill>
                <a:latin typeface="Times New Roman" panose="02020603050405020304" pitchFamily="18" charset="0"/>
                <a:cs typeface="Times New Roman" panose="02020603050405020304" pitchFamily="18" charset="0"/>
              </a:rPr>
              <a:t> </a:t>
            </a:r>
            <a:r>
              <a:rPr lang="en-US" i="1" dirty="0" err="1" smtClean="0">
                <a:solidFill>
                  <a:schemeClr val="tx2"/>
                </a:solidFill>
                <a:latin typeface="Times New Roman" panose="02020603050405020304" pitchFamily="18" charset="0"/>
                <a:cs typeface="Times New Roman" panose="02020603050405020304" pitchFamily="18" charset="0"/>
              </a:rPr>
              <a:t>về</a:t>
            </a:r>
            <a:r>
              <a:rPr lang="en-US" i="1" dirty="0" smtClean="0">
                <a:solidFill>
                  <a:schemeClr val="tx2"/>
                </a:solidFill>
                <a:latin typeface="Times New Roman" panose="02020603050405020304" pitchFamily="18" charset="0"/>
                <a:cs typeface="Times New Roman" panose="02020603050405020304" pitchFamily="18" charset="0"/>
              </a:rPr>
              <a:t> </a:t>
            </a:r>
            <a:r>
              <a:rPr lang="en-US" i="1" dirty="0" err="1" smtClean="0">
                <a:solidFill>
                  <a:schemeClr val="tx2"/>
                </a:solidFill>
                <a:latin typeface="Times New Roman" panose="02020603050405020304" pitchFamily="18" charset="0"/>
                <a:cs typeface="Times New Roman" panose="02020603050405020304" pitchFamily="18" charset="0"/>
              </a:rPr>
              <a:t>ngôn</a:t>
            </a:r>
            <a:r>
              <a:rPr lang="en-US" i="1" dirty="0" smtClean="0">
                <a:solidFill>
                  <a:schemeClr val="tx2"/>
                </a:solidFill>
                <a:latin typeface="Times New Roman" panose="02020603050405020304" pitchFamily="18" charset="0"/>
                <a:cs typeface="Times New Roman" panose="02020603050405020304" pitchFamily="18" charset="0"/>
              </a:rPr>
              <a:t> </a:t>
            </a:r>
            <a:r>
              <a:rPr lang="en-US" i="1" dirty="0" err="1" smtClean="0">
                <a:solidFill>
                  <a:schemeClr val="tx2"/>
                </a:solidFill>
                <a:latin typeface="Times New Roman" panose="02020603050405020304" pitchFamily="18" charset="0"/>
                <a:cs typeface="Times New Roman" panose="02020603050405020304" pitchFamily="18" charset="0"/>
              </a:rPr>
              <a:t>ngữ</a:t>
            </a:r>
            <a:r>
              <a:rPr lang="en-US" i="1" dirty="0" smtClean="0">
                <a:solidFill>
                  <a:schemeClr val="tx2"/>
                </a:solidFill>
                <a:latin typeface="Times New Roman" panose="02020603050405020304" pitchFamily="18" charset="0"/>
                <a:cs typeface="Times New Roman" panose="02020603050405020304" pitchFamily="18" charset="0"/>
              </a:rPr>
              <a:t> </a:t>
            </a:r>
            <a:r>
              <a:rPr lang="en-US" i="1" dirty="0" err="1" smtClean="0">
                <a:solidFill>
                  <a:schemeClr val="tx2"/>
                </a:solidFill>
                <a:latin typeface="Times New Roman" panose="02020603050405020304" pitchFamily="18" charset="0"/>
                <a:cs typeface="Times New Roman" panose="02020603050405020304" pitchFamily="18" charset="0"/>
              </a:rPr>
              <a:t>báo</a:t>
            </a:r>
            <a:r>
              <a:rPr lang="en-US" i="1" dirty="0" smtClean="0">
                <a:solidFill>
                  <a:schemeClr val="tx2"/>
                </a:solidFill>
                <a:latin typeface="Times New Roman" panose="02020603050405020304" pitchFamily="18" charset="0"/>
                <a:cs typeface="Times New Roman" panose="02020603050405020304" pitchFamily="18" charset="0"/>
              </a:rPr>
              <a:t> </a:t>
            </a:r>
            <a:r>
              <a:rPr lang="en-US" i="1" dirty="0" err="1" smtClean="0">
                <a:solidFill>
                  <a:schemeClr val="tx2"/>
                </a:solidFill>
                <a:latin typeface="Times New Roman" panose="02020603050405020304" pitchFamily="18" charset="0"/>
                <a:cs typeface="Times New Roman" panose="02020603050405020304" pitchFamily="18" charset="0"/>
              </a:rPr>
              <a:t>chí</a:t>
            </a:r>
            <a:endParaRPr lang="en-US" i="1" dirty="0" smtClean="0">
              <a:solidFill>
                <a:schemeClr val="tx2"/>
              </a:solidFill>
              <a:latin typeface="Times New Roman" panose="02020603050405020304" pitchFamily="18" charset="0"/>
              <a:cs typeface="Times New Roman" panose="02020603050405020304" pitchFamily="18" charset="0"/>
            </a:endParaRPr>
          </a:p>
          <a:p>
            <a:pPr marL="631825" indent="-571500" algn="just">
              <a:lnSpc>
                <a:spcPct val="150000"/>
              </a:lnSpc>
              <a:buAutoNum type="romanUcPeriod"/>
            </a:pPr>
            <a:r>
              <a:rPr lang="en-US" b="1" i="1" dirty="0" err="1" smtClean="0">
                <a:solidFill>
                  <a:schemeClr val="accent1">
                    <a:lumMod val="50000"/>
                  </a:schemeClr>
                </a:solidFill>
                <a:latin typeface="Times New Roman" panose="02020603050405020304" pitchFamily="18" charset="0"/>
                <a:cs typeface="Times New Roman" panose="02020603050405020304" pitchFamily="18" charset="0"/>
              </a:rPr>
              <a:t>Các</a:t>
            </a:r>
            <a:r>
              <a:rPr lang="en-US"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i="1" dirty="0" err="1" smtClean="0">
                <a:solidFill>
                  <a:schemeClr val="accent1">
                    <a:lumMod val="50000"/>
                  </a:schemeClr>
                </a:solidFill>
                <a:latin typeface="Times New Roman" panose="02020603050405020304" pitchFamily="18" charset="0"/>
                <a:cs typeface="Times New Roman" panose="02020603050405020304" pitchFamily="18" charset="0"/>
              </a:rPr>
              <a:t>phương</a:t>
            </a:r>
            <a:r>
              <a:rPr lang="en-US"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i="1" dirty="0" err="1" smtClean="0">
                <a:solidFill>
                  <a:schemeClr val="accent1">
                    <a:lumMod val="50000"/>
                  </a:schemeClr>
                </a:solidFill>
                <a:latin typeface="Times New Roman" panose="02020603050405020304" pitchFamily="18" charset="0"/>
                <a:cs typeface="Times New Roman" panose="02020603050405020304" pitchFamily="18" charset="0"/>
              </a:rPr>
              <a:t>tiện</a:t>
            </a:r>
            <a:r>
              <a:rPr lang="en-US"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i="1" dirty="0" err="1" smtClean="0">
                <a:solidFill>
                  <a:schemeClr val="accent1">
                    <a:lumMod val="50000"/>
                  </a:schemeClr>
                </a:solidFill>
                <a:latin typeface="Times New Roman" panose="02020603050405020304" pitchFamily="18" charset="0"/>
                <a:cs typeface="Times New Roman" panose="02020603050405020304" pitchFamily="18" charset="0"/>
              </a:rPr>
              <a:t>diễn</a:t>
            </a:r>
            <a:r>
              <a:rPr lang="en-US"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i="1" dirty="0" err="1" smtClean="0">
                <a:solidFill>
                  <a:schemeClr val="accent1">
                    <a:lumMod val="50000"/>
                  </a:schemeClr>
                </a:solidFill>
                <a:latin typeface="Times New Roman" panose="02020603050405020304" pitchFamily="18" charset="0"/>
                <a:cs typeface="Times New Roman" panose="02020603050405020304" pitchFamily="18" charset="0"/>
              </a:rPr>
              <a:t>đạt</a:t>
            </a:r>
            <a:r>
              <a:rPr lang="en-US"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i="1" dirty="0" err="1" smtClean="0">
                <a:solidFill>
                  <a:schemeClr val="accent1">
                    <a:lumMod val="50000"/>
                  </a:schemeClr>
                </a:solidFill>
                <a:latin typeface="Times New Roman" panose="02020603050405020304" pitchFamily="18" charset="0"/>
                <a:cs typeface="Times New Roman" panose="02020603050405020304" pitchFamily="18" charset="0"/>
              </a:rPr>
              <a:t>và</a:t>
            </a:r>
            <a:r>
              <a:rPr lang="en-US"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i="1" dirty="0" err="1" smtClean="0">
                <a:solidFill>
                  <a:schemeClr val="accent1">
                    <a:lumMod val="50000"/>
                  </a:schemeClr>
                </a:solidFill>
                <a:latin typeface="Times New Roman" panose="02020603050405020304" pitchFamily="18" charset="0"/>
                <a:cs typeface="Times New Roman" panose="02020603050405020304" pitchFamily="18" charset="0"/>
              </a:rPr>
              <a:t>đặc</a:t>
            </a:r>
            <a:r>
              <a:rPr lang="en-US"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i="1" dirty="0" err="1" smtClean="0">
                <a:solidFill>
                  <a:schemeClr val="accent1">
                    <a:lumMod val="50000"/>
                  </a:schemeClr>
                </a:solidFill>
                <a:latin typeface="Times New Roman" panose="02020603050405020304" pitchFamily="18" charset="0"/>
                <a:cs typeface="Times New Roman" panose="02020603050405020304" pitchFamily="18" charset="0"/>
              </a:rPr>
              <a:t>trưng</a:t>
            </a:r>
            <a:r>
              <a:rPr lang="en-US"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i="1" dirty="0" err="1" smtClean="0">
                <a:solidFill>
                  <a:schemeClr val="accent1">
                    <a:lumMod val="50000"/>
                  </a:schemeClr>
                </a:solidFill>
                <a:latin typeface="Times New Roman" panose="02020603050405020304" pitchFamily="18" charset="0"/>
                <a:cs typeface="Times New Roman" panose="02020603050405020304" pitchFamily="18" charset="0"/>
              </a:rPr>
              <a:t>của</a:t>
            </a:r>
            <a:r>
              <a:rPr lang="en-US"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i="1" dirty="0" err="1" smtClean="0">
                <a:solidFill>
                  <a:schemeClr val="accent1">
                    <a:lumMod val="50000"/>
                  </a:schemeClr>
                </a:solidFill>
                <a:latin typeface="Times New Roman" panose="02020603050405020304" pitchFamily="18" charset="0"/>
                <a:cs typeface="Times New Roman" panose="02020603050405020304" pitchFamily="18" charset="0"/>
              </a:rPr>
              <a:t>phong</a:t>
            </a:r>
            <a:r>
              <a:rPr lang="en-US"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i="1" dirty="0" err="1" smtClean="0">
                <a:solidFill>
                  <a:schemeClr val="accent1">
                    <a:lumMod val="50000"/>
                  </a:schemeClr>
                </a:solidFill>
                <a:latin typeface="Times New Roman" panose="02020603050405020304" pitchFamily="18" charset="0"/>
                <a:cs typeface="Times New Roman" panose="02020603050405020304" pitchFamily="18" charset="0"/>
              </a:rPr>
              <a:t>cách</a:t>
            </a:r>
            <a:r>
              <a:rPr lang="en-US"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i="1" dirty="0" err="1" smtClean="0">
                <a:solidFill>
                  <a:schemeClr val="accent1">
                    <a:lumMod val="50000"/>
                  </a:schemeClr>
                </a:solidFill>
                <a:latin typeface="Times New Roman" panose="02020603050405020304" pitchFamily="18" charset="0"/>
                <a:cs typeface="Times New Roman" panose="02020603050405020304" pitchFamily="18" charset="0"/>
              </a:rPr>
              <a:t>ngôn</a:t>
            </a:r>
            <a:r>
              <a:rPr lang="en-US"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i="1" dirty="0" err="1" smtClean="0">
                <a:solidFill>
                  <a:schemeClr val="accent1">
                    <a:lumMod val="50000"/>
                  </a:schemeClr>
                </a:solidFill>
                <a:latin typeface="Times New Roman" panose="02020603050405020304" pitchFamily="18" charset="0"/>
                <a:cs typeface="Times New Roman" panose="02020603050405020304" pitchFamily="18" charset="0"/>
              </a:rPr>
              <a:t>ngữ</a:t>
            </a:r>
            <a:r>
              <a:rPr lang="en-US"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i="1" dirty="0" err="1" smtClean="0">
                <a:solidFill>
                  <a:schemeClr val="accent1">
                    <a:lumMod val="50000"/>
                  </a:schemeClr>
                </a:solidFill>
                <a:latin typeface="Times New Roman" panose="02020603050405020304" pitchFamily="18" charset="0"/>
                <a:cs typeface="Times New Roman" panose="02020603050405020304" pitchFamily="18" charset="0"/>
              </a:rPr>
              <a:t>báo</a:t>
            </a:r>
            <a:r>
              <a:rPr lang="en-US"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i="1" dirty="0" err="1" smtClean="0">
                <a:solidFill>
                  <a:schemeClr val="accent1">
                    <a:lumMod val="50000"/>
                  </a:schemeClr>
                </a:solidFill>
                <a:latin typeface="Times New Roman" panose="02020603050405020304" pitchFamily="18" charset="0"/>
                <a:cs typeface="Times New Roman" panose="02020603050405020304" pitchFamily="18" charset="0"/>
              </a:rPr>
              <a:t>chí</a:t>
            </a:r>
            <a:endParaRPr lang="en-US" b="1" i="1" dirty="0" smtClean="0">
              <a:solidFill>
                <a:schemeClr val="accent1">
                  <a:lumMod val="50000"/>
                </a:schemeClr>
              </a:solidFill>
              <a:latin typeface="Times New Roman" panose="02020603050405020304" pitchFamily="18" charset="0"/>
              <a:cs typeface="Times New Roman" panose="02020603050405020304" pitchFamily="18" charset="0"/>
            </a:endParaRPr>
          </a:p>
          <a:p>
            <a:pPr marL="631825" indent="-571500" algn="just">
              <a:lnSpc>
                <a:spcPct val="150000"/>
              </a:lnSpc>
              <a:buAutoNum type="romanUcPeriod"/>
            </a:pPr>
            <a:r>
              <a:rPr lang="en-US" b="1" i="1" dirty="0" err="1" smtClean="0">
                <a:solidFill>
                  <a:schemeClr val="accent1">
                    <a:lumMod val="50000"/>
                  </a:schemeClr>
                </a:solidFill>
                <a:latin typeface="Times New Roman" panose="02020603050405020304" pitchFamily="18" charset="0"/>
                <a:cs typeface="Times New Roman" panose="02020603050405020304" pitchFamily="18" charset="0"/>
              </a:rPr>
              <a:t>Luyện</a:t>
            </a:r>
            <a:r>
              <a:rPr lang="en-US"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i="1" dirty="0" err="1" smtClean="0">
                <a:solidFill>
                  <a:schemeClr val="accent1">
                    <a:lumMod val="50000"/>
                  </a:schemeClr>
                </a:solidFill>
                <a:latin typeface="Times New Roman" panose="02020603050405020304" pitchFamily="18" charset="0"/>
                <a:cs typeface="Times New Roman" panose="02020603050405020304" pitchFamily="18" charset="0"/>
              </a:rPr>
              <a:t>tập</a:t>
            </a:r>
            <a:endParaRPr lang="en-US" b="1" i="1" dirty="0" smtClean="0">
              <a:solidFill>
                <a:schemeClr val="accent1">
                  <a:lumMod val="50000"/>
                </a:schemeClr>
              </a:solidFill>
              <a:latin typeface="Times New Roman" panose="02020603050405020304" pitchFamily="18" charset="0"/>
              <a:cs typeface="Times New Roman" panose="02020603050405020304" pitchFamily="18" charset="0"/>
            </a:endParaRPr>
          </a:p>
          <a:p>
            <a:pPr marL="631825" indent="-571500" algn="just">
              <a:lnSpc>
                <a:spcPct val="150000"/>
              </a:lnSpc>
              <a:buAutoNum type="romanUcPeriod"/>
            </a:pPr>
            <a:r>
              <a:rPr lang="en-US" b="1" i="1" dirty="0" err="1" smtClean="0">
                <a:solidFill>
                  <a:schemeClr val="accent1">
                    <a:lumMod val="50000"/>
                  </a:schemeClr>
                </a:solidFill>
                <a:latin typeface="Times New Roman" panose="02020603050405020304" pitchFamily="18" charset="0"/>
                <a:cs typeface="Times New Roman" panose="02020603050405020304" pitchFamily="18" charset="0"/>
              </a:rPr>
              <a:t>Vận</a:t>
            </a:r>
            <a:r>
              <a:rPr lang="en-US"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i="1" dirty="0" err="1" smtClean="0">
                <a:solidFill>
                  <a:schemeClr val="accent1">
                    <a:lumMod val="50000"/>
                  </a:schemeClr>
                </a:solidFill>
                <a:latin typeface="Times New Roman" panose="02020603050405020304" pitchFamily="18" charset="0"/>
                <a:cs typeface="Times New Roman" panose="02020603050405020304" pitchFamily="18" charset="0"/>
              </a:rPr>
              <a:t>dụng</a:t>
            </a:r>
            <a:endParaRPr lang="en-US" b="1" i="1" dirty="0" smtClean="0">
              <a:solidFill>
                <a:schemeClr val="accent1">
                  <a:lumMod val="50000"/>
                </a:schemeClr>
              </a:solidFill>
              <a:latin typeface="Times New Roman" panose="02020603050405020304" pitchFamily="18" charset="0"/>
              <a:cs typeface="Times New Roman" panose="02020603050405020304" pitchFamily="18" charset="0"/>
            </a:endParaRPr>
          </a:p>
          <a:p>
            <a:pPr marL="631825" indent="-571500" algn="just">
              <a:lnSpc>
                <a:spcPct val="150000"/>
              </a:lnSpc>
              <a:buAutoNum type="romanUcPeriod"/>
            </a:pPr>
            <a:endParaRPr lang="en-US" i="1" dirty="0">
              <a:solidFill>
                <a:schemeClr val="tx2"/>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31EF802D-FE66-4C17-ABE2-802349016273}" type="slidenum">
              <a:rPr lang="en-US" altLang="vi-VN" smtClean="0">
                <a:solidFill>
                  <a:srgbClr val="1D528D"/>
                </a:solidFill>
              </a:rPr>
            </a:fld>
            <a:endParaRPr lang="en-US" altLang="vi-VN" dirty="0">
              <a:solidFill>
                <a:srgbClr val="1D528D"/>
              </a:solidFill>
            </a:endParaRPr>
          </a:p>
        </p:txBody>
      </p:sp>
      <p:pic>
        <p:nvPicPr>
          <p:cNvPr id="3074" name="Picture 2" descr="TIN 8 | THCS Âu Lạ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98979" y="3305825"/>
            <a:ext cx="4392886" cy="35521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55744" y="393408"/>
            <a:ext cx="4735592" cy="830997"/>
          </a:xfrm>
          <a:prstGeom prst="rect">
            <a:avLst/>
          </a:prstGeom>
        </p:spPr>
        <p:txBody>
          <a:bodyPr wrap="none">
            <a:spAutoFit/>
          </a:bodyPr>
          <a:lstStyle/>
          <a:p>
            <a:r>
              <a:rPr lang="en-US" sz="4800" b="1" i="1" kern="0" dirty="0" err="1" smtClean="0">
                <a:solidFill>
                  <a:srgbClr val="FF0000"/>
                </a:solidFill>
                <a:latin typeface="Times New Roman" panose="02020603050405020304" pitchFamily="18" charset="0"/>
                <a:cs typeface="Times New Roman" panose="02020603050405020304" pitchFamily="18" charset="0"/>
              </a:rPr>
              <a:t>Nội</a:t>
            </a:r>
            <a:r>
              <a:rPr lang="en-US" sz="4800" b="1" i="1" kern="0" dirty="0" smtClean="0">
                <a:solidFill>
                  <a:srgbClr val="FF0000"/>
                </a:solidFill>
                <a:latin typeface="Times New Roman" panose="02020603050405020304" pitchFamily="18" charset="0"/>
                <a:cs typeface="Times New Roman" panose="02020603050405020304" pitchFamily="18" charset="0"/>
              </a:rPr>
              <a:t> dung </a:t>
            </a:r>
            <a:r>
              <a:rPr lang="en-US" sz="4800" b="1" i="1" kern="0" dirty="0" err="1" smtClean="0">
                <a:solidFill>
                  <a:srgbClr val="FF0000"/>
                </a:solidFill>
                <a:latin typeface="Times New Roman" panose="02020603050405020304" pitchFamily="18" charset="0"/>
                <a:cs typeface="Times New Roman" panose="02020603050405020304" pitchFamily="18" charset="0"/>
              </a:rPr>
              <a:t>bài</a:t>
            </a:r>
            <a:r>
              <a:rPr lang="en-US" sz="4800" b="1" i="1" kern="0" dirty="0" smtClean="0">
                <a:solidFill>
                  <a:srgbClr val="FF0000"/>
                </a:solidFill>
                <a:latin typeface="Times New Roman" panose="02020603050405020304" pitchFamily="18" charset="0"/>
                <a:cs typeface="Times New Roman" panose="02020603050405020304" pitchFamily="18" charset="0"/>
              </a:rPr>
              <a:t> </a:t>
            </a:r>
            <a:r>
              <a:rPr lang="en-US" sz="4800" b="1" i="1" kern="0" dirty="0" err="1" smtClean="0">
                <a:solidFill>
                  <a:srgbClr val="FF0000"/>
                </a:solidFill>
                <a:latin typeface="Times New Roman" panose="02020603050405020304" pitchFamily="18" charset="0"/>
                <a:cs typeface="Times New Roman" panose="02020603050405020304" pitchFamily="18" charset="0"/>
              </a:rPr>
              <a:t>học</a:t>
            </a:r>
            <a:r>
              <a:rPr lang="en-US" sz="4800" b="1" i="1" kern="0" dirty="0" smtClean="0">
                <a:solidFill>
                  <a:srgbClr val="FF0000"/>
                </a:solidFill>
                <a:latin typeface="Times New Roman" panose="02020603050405020304" pitchFamily="18" charset="0"/>
                <a:cs typeface="Times New Roman" panose="02020603050405020304" pitchFamily="18" charset="0"/>
              </a:rPr>
              <a:t> </a:t>
            </a:r>
            <a:endParaRPr lang="en-US"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theme/theme1.xml><?xml version="1.0" encoding="utf-8"?>
<a:theme xmlns:a="http://schemas.openxmlformats.org/drawingml/2006/main" name="2_295TGp_education_light_ani">
  <a:themeElements>
    <a:clrScheme name="291TGp_car_light_ani 1">
      <a:dk1>
        <a:srgbClr val="000000"/>
      </a:dk1>
      <a:lt1>
        <a:srgbClr val="FFFFFF"/>
      </a:lt1>
      <a:dk2>
        <a:srgbClr val="3D337A"/>
      </a:dk2>
      <a:lt2>
        <a:srgbClr val="FCF4E9"/>
      </a:lt2>
      <a:accent1>
        <a:srgbClr val="89B6D7"/>
      </a:accent1>
      <a:accent2>
        <a:srgbClr val="C9D89F"/>
      </a:accent2>
      <a:accent3>
        <a:srgbClr val="FFFFFF"/>
      </a:accent3>
      <a:accent4>
        <a:srgbClr val="000000"/>
      </a:accent4>
      <a:accent5>
        <a:srgbClr val="C4D7E8"/>
      </a:accent5>
      <a:accent6>
        <a:srgbClr val="B6C490"/>
      </a:accent6>
      <a:hlink>
        <a:srgbClr val="F8CC8D"/>
      </a:hlink>
      <a:folHlink>
        <a:srgbClr val="B797C5"/>
      </a:folHlink>
    </a:clrScheme>
    <a:fontScheme name="291TGp_car_light_a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291TGp_car_light_ani 1">
        <a:dk1>
          <a:srgbClr val="000000"/>
        </a:dk1>
        <a:lt1>
          <a:srgbClr val="FFFFFF"/>
        </a:lt1>
        <a:dk2>
          <a:srgbClr val="3D337A"/>
        </a:dk2>
        <a:lt2>
          <a:srgbClr val="FCF4E9"/>
        </a:lt2>
        <a:accent1>
          <a:srgbClr val="89B6D7"/>
        </a:accent1>
        <a:accent2>
          <a:srgbClr val="C9D89F"/>
        </a:accent2>
        <a:accent3>
          <a:srgbClr val="FFFFFF"/>
        </a:accent3>
        <a:accent4>
          <a:srgbClr val="000000"/>
        </a:accent4>
        <a:accent5>
          <a:srgbClr val="C4D7E8"/>
        </a:accent5>
        <a:accent6>
          <a:srgbClr val="B6C490"/>
        </a:accent6>
        <a:hlink>
          <a:srgbClr val="F8CC8D"/>
        </a:hlink>
        <a:folHlink>
          <a:srgbClr val="B797C5"/>
        </a:folHlink>
      </a:clrScheme>
      <a:clrMap bg1="lt1" tx1="dk1" bg2="lt2" tx2="dk2" accent1="accent1" accent2="accent2" accent3="accent3" accent4="accent4" accent5="accent5" accent6="accent6" hlink="hlink" folHlink="folHlink"/>
    </a:extraClrScheme>
    <a:extraClrScheme>
      <a:clrScheme name="291TGp_car_light_ani 2">
        <a:dk1>
          <a:srgbClr val="5F5F5F"/>
        </a:dk1>
        <a:lt1>
          <a:srgbClr val="FFFFFF"/>
        </a:lt1>
        <a:dk2>
          <a:srgbClr val="8D8D8D"/>
        </a:dk2>
        <a:lt2>
          <a:srgbClr val="C1F1E2"/>
        </a:lt2>
        <a:accent1>
          <a:srgbClr val="8EC072"/>
        </a:accent1>
        <a:accent2>
          <a:srgbClr val="5DB8CD"/>
        </a:accent2>
        <a:accent3>
          <a:srgbClr val="FFFFFF"/>
        </a:accent3>
        <a:accent4>
          <a:srgbClr val="505050"/>
        </a:accent4>
        <a:accent5>
          <a:srgbClr val="C6DCBC"/>
        </a:accent5>
        <a:accent6>
          <a:srgbClr val="53A6BA"/>
        </a:accent6>
        <a:hlink>
          <a:srgbClr val="D68B40"/>
        </a:hlink>
        <a:folHlink>
          <a:srgbClr val="CBC659"/>
        </a:folHlink>
      </a:clrScheme>
      <a:clrMap bg1="lt1" tx1="dk1" bg2="lt2" tx2="dk2" accent1="accent1" accent2="accent2" accent3="accent3" accent4="accent4" accent5="accent5" accent6="accent6" hlink="hlink" folHlink="folHlink"/>
    </a:extraClrScheme>
    <a:extraClrScheme>
      <a:clrScheme name="291TGp_car_light_ani 3">
        <a:dk1>
          <a:srgbClr val="000000"/>
        </a:dk1>
        <a:lt1>
          <a:srgbClr val="FFFFFF"/>
        </a:lt1>
        <a:dk2>
          <a:srgbClr val="660033"/>
        </a:dk2>
        <a:lt2>
          <a:srgbClr val="DED9CC"/>
        </a:lt2>
        <a:accent1>
          <a:srgbClr val="E1BC05"/>
        </a:accent1>
        <a:accent2>
          <a:srgbClr val="FF9966"/>
        </a:accent2>
        <a:accent3>
          <a:srgbClr val="FFFFFF"/>
        </a:accent3>
        <a:accent4>
          <a:srgbClr val="000000"/>
        </a:accent4>
        <a:accent5>
          <a:srgbClr val="EEDAAA"/>
        </a:accent5>
        <a:accent6>
          <a:srgbClr val="E78A5C"/>
        </a:accent6>
        <a:hlink>
          <a:srgbClr val="CC3300"/>
        </a:hlink>
        <a:folHlink>
          <a:srgbClr val="3399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py of 01136796">
  <a:themeElements>
    <a:clrScheme name="Copy of 01136796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fontScheme name="Copy of 0113679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800" b="1" i="0" u="none" strike="noStrike" cap="none" normalizeH="0" baseline="0" smtClean="0">
            <a:ln>
              <a:noFill/>
            </a:ln>
            <a:solidFill>
              <a:srgbClr val="000000"/>
            </a:solidFill>
            <a:effectLst/>
            <a:latin typeface="Century Gothic" panose="020B0502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800" b="1" i="0" u="none" strike="noStrike" cap="none" normalizeH="0" baseline="0" smtClean="0">
            <a:ln>
              <a:noFill/>
            </a:ln>
            <a:solidFill>
              <a:srgbClr val="000000"/>
            </a:solidFill>
            <a:effectLst/>
            <a:latin typeface="Century Gothic" panose="020B0502020202020204" pitchFamily="34" charset="0"/>
          </a:defRPr>
        </a:defPPr>
      </a:lstStyle>
    </a:lnDef>
  </a:objectDefaults>
  <a:extraClrSchemeLst>
    <a:extraClrScheme>
      <a:clrScheme name="Copy of 01136796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Copy of 01136796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Copy of 01136796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800" b="1" i="0" u="none" strike="noStrike" cap="none" normalizeH="0" baseline="0" smtClean="0">
            <a:ln>
              <a:noFill/>
            </a:ln>
            <a:solidFill>
              <a:srgbClr val="000000"/>
            </a:solidFill>
            <a:effectLst/>
            <a:latin typeface="Century Gothic" panose="020B0502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800" b="1" i="0" u="none" strike="noStrike" cap="none" normalizeH="0" baseline="0" smtClean="0">
            <a:ln>
              <a:noFill/>
            </a:ln>
            <a:solidFill>
              <a:srgbClr val="000000"/>
            </a:solidFill>
            <a:effectLst/>
            <a:latin typeface="Century Gothic" panose="020B0502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4868</Words>
  <Application>WPS Presentation</Application>
  <PresentationFormat>Custom</PresentationFormat>
  <Paragraphs>211</Paragraphs>
  <Slides>21</Slides>
  <Notes>3</Notes>
  <HiddenSlides>0</HiddenSlides>
  <MMClips>0</MMClips>
  <ScaleCrop>false</ScaleCrop>
  <HeadingPairs>
    <vt:vector size="8" baseType="variant">
      <vt:variant>
        <vt:lpstr>已用的字体</vt:lpstr>
      </vt:variant>
      <vt:variant>
        <vt:i4>16</vt:i4>
      </vt:variant>
      <vt:variant>
        <vt:lpstr>主题</vt:lpstr>
      </vt:variant>
      <vt:variant>
        <vt:i4>10</vt:i4>
      </vt:variant>
      <vt:variant>
        <vt:lpstr>嵌入 OLE 服务器</vt:lpstr>
      </vt:variant>
      <vt:variant>
        <vt:i4>1</vt:i4>
      </vt:variant>
      <vt:variant>
        <vt:lpstr>幻灯片标题</vt:lpstr>
      </vt:variant>
      <vt:variant>
        <vt:i4>21</vt:i4>
      </vt:variant>
    </vt:vector>
  </HeadingPairs>
  <TitlesOfParts>
    <vt:vector size="48" baseType="lpstr">
      <vt:lpstr>Arial</vt:lpstr>
      <vt:lpstr>SimSun</vt:lpstr>
      <vt:lpstr>Wingdings</vt:lpstr>
      <vt:lpstr>Times New Roman</vt:lpstr>
      <vt:lpstr>Arial</vt:lpstr>
      <vt:lpstr>Arial Black</vt:lpstr>
      <vt:lpstr>Calibri</vt:lpstr>
      <vt:lpstr>PMingLiU</vt:lpstr>
      <vt:lpstr>Segoe Print</vt:lpstr>
      <vt:lpstr>Calibri Light</vt:lpstr>
      <vt:lpstr>Century Gothic</vt:lpstr>
      <vt:lpstr>Verdana</vt:lpstr>
      <vt:lpstr>Amazone</vt:lpstr>
      <vt:lpstr>Microsoft YaHei</vt:lpstr>
      <vt:lpstr>Arial Unicode MS</vt:lpstr>
      <vt:lpstr>PMingLiU</vt:lpstr>
      <vt:lpstr>2_295TGp_education_light_ani</vt:lpstr>
      <vt:lpstr>5_Office 佈景主題</vt:lpstr>
      <vt:lpstr>3_Default Design</vt:lpstr>
      <vt:lpstr>Copy of 01136796</vt:lpstr>
      <vt:lpstr>4_Default Design</vt:lpstr>
      <vt:lpstr>5_Default Design</vt:lpstr>
      <vt:lpstr>Office Theme</vt:lpstr>
      <vt:lpstr>Default Design</vt:lpstr>
      <vt:lpstr>7_Office 佈景主題</vt:lpstr>
      <vt:lpstr>8_Office 佈景主題</vt:lpstr>
      <vt:lpstr>Photoshop.Image.6</vt:lpstr>
      <vt:lpstr>PowerPoint 演示文稿</vt:lpstr>
      <vt:lpstr>PowerPoint 演示文稿</vt:lpstr>
      <vt:lpstr>PowerPoint 演示文稿</vt:lpstr>
      <vt:lpstr>PowerPoint 演示文稿</vt:lpstr>
      <vt:lpstr>Câu hỏi 3: Đoạn văn sau viết theo kiểu nào của phong cách ngôn ngữ báo chí? “Chiều 6 – 10, tại Trung tâm Công nghệ phần mềm đã diễn ra lễ bế giảng lớp đào tạo tin học dành cho cán bộ công chức các sở, ban, ngành trong toàn tỉnh...”</vt:lpstr>
      <vt:lpstr>Câu 4: Đoạn văn sau viết theo kiểu nào của phong cách ngôn ngữ báo chí? 	Các nhà thơ nữ ở Huế không đông đảo, nhưng những trang thơ của họ lấp lánh vẻ đẹp trí tuệ hiện đại,  tiềm ẩn những khát vọng nhân văn; thì thầm những nỗi niềm quyến rũ ..                                         (Trích bài báo “ Thơ phái đẹp ở Huế - một nét nhìn ngang”            							của Hồ Thế Hà, đăng trên  báo Thừa Thiên - Huế 									cuối tuần từ 14 đến 17 – 10 – 2004 )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pc</cp:lastModifiedBy>
  <cp:revision>62</cp:revision>
  <dcterms:created xsi:type="dcterms:W3CDTF">2018-05-24T12:43:00Z</dcterms:created>
  <dcterms:modified xsi:type="dcterms:W3CDTF">2021-12-27T16:32:10Z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0ABF200E9783491683CA52EF47C10601</vt:lpwstr>
  </property>
  <property fmtid="{D5CDD505-2E9C-101B-9397-08002B2CF9AE}" pid="3" name="KSOProductBuildVer">
    <vt:lpwstr>1033-11.2.0.10308</vt:lpwstr>
  </property>
</Properties>
</file>